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9"/>
  </p:notesMasterIdLst>
  <p:sldIdLst>
    <p:sldId id="262" r:id="rId2"/>
    <p:sldId id="256" r:id="rId3"/>
    <p:sldId id="269" r:id="rId4"/>
    <p:sldId id="257" r:id="rId5"/>
    <p:sldId id="270" r:id="rId6"/>
    <p:sldId id="258" r:id="rId7"/>
    <p:sldId id="271" r:id="rId8"/>
    <p:sldId id="259" r:id="rId9"/>
    <p:sldId id="268" r:id="rId10"/>
    <p:sldId id="260" r:id="rId11"/>
    <p:sldId id="266" r:id="rId12"/>
    <p:sldId id="261" r:id="rId13"/>
    <p:sldId id="267" r:id="rId14"/>
    <p:sldId id="263" r:id="rId15"/>
    <p:sldId id="265" r:id="rId16"/>
    <p:sldId id="264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71" autoAdjust="0"/>
  </p:normalViewPr>
  <p:slideViewPr>
    <p:cSldViewPr>
      <p:cViewPr varScale="1">
        <p:scale>
          <a:sx n="41" d="100"/>
          <a:sy n="41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A1483E-D10F-4A38-A53A-9E83551F9E0E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88C840-AE2A-46BC-8837-EDB8AC0EC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077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9A4FC-E029-498C-9E21-1EF3DCEE97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EACE8-20CE-4E74-975F-540D23EEE4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E1914-EBBF-4B69-81FF-8497E8D6EB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A5258-5358-4995-BB9C-71C4569CAB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66D7E-9318-4954-8EC3-05A00E03B4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59CC5-21ED-47F4-8430-0EDD1E6BAB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51CB0-966F-40D2-9BE3-8E73909EB1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1B879-20FA-4835-87B8-4388BF7CA3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5D4C2-30C0-428C-9483-890F962EB3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A0B92-A0D7-4F4F-AD1D-FFBDA6779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FCFE0D6-26EC-42FE-BCD4-7141370D30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E871DD5-A61A-4CD7-BD43-DDA00CB1B9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981200"/>
          </a:xfrm>
        </p:spPr>
        <p:txBody>
          <a:bodyPr/>
          <a:lstStyle/>
          <a:p>
            <a:r>
              <a:rPr lang="ru-RU" sz="9600" dirty="0" smtClean="0"/>
              <a:t>Шесть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7848600" cy="2971800"/>
          </a:xfrm>
        </p:spPr>
        <p:txBody>
          <a:bodyPr/>
          <a:lstStyle/>
          <a:p>
            <a:r>
              <a:rPr lang="ru-RU" sz="7200" dirty="0"/>
              <a:t>в</a:t>
            </a:r>
            <a:r>
              <a:rPr lang="ru-RU" sz="7200" dirty="0" smtClean="0"/>
              <a:t>оспитательских позиций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702514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36550"/>
          </a:xfrm>
        </p:spPr>
        <p:txBody>
          <a:bodyPr/>
          <a:lstStyle/>
          <a:p>
            <a:r>
              <a:rPr lang="ru-RU" sz="2400" dirty="0" smtClean="0"/>
              <a:t>Характеристики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609600"/>
            <a:ext cx="4267200" cy="6019800"/>
          </a:xfrm>
        </p:spPr>
        <p:txBody>
          <a:bodyPr/>
          <a:lstStyle/>
          <a:p>
            <a:pPr algn="ctr"/>
            <a:r>
              <a:rPr lang="ru-RU" sz="2000" dirty="0"/>
              <a:t> Карабасу-</a:t>
            </a:r>
            <a:r>
              <a:rPr lang="ru-RU" sz="2000" dirty="0" err="1"/>
              <a:t>Барабасу</a:t>
            </a:r>
            <a:r>
              <a:rPr lang="ru-RU" sz="2000" dirty="0"/>
              <a:t> нужны послушные и умелые исполнители его спектаклей. Для достижения своих целей он использует следующие способы воздействия: плетку, окрик, диктат, наказание, наставление. Карабас не обучает, а дрессирует, добиваясь определенного успеха: куклы овладевают тем набором знаний, умений и навыков, которые нужны для спектаклей </a:t>
            </a:r>
            <a:r>
              <a:rPr lang="ru-RU" sz="2000" dirty="0" err="1"/>
              <a:t>Барабаса</a:t>
            </a:r>
            <a:r>
              <a:rPr lang="ru-RU" sz="2000" dirty="0"/>
              <a:t>. Куклы боятся дрессировщика, немногие убегают от него, большинство не смеет и убежать. Но и те, и другие в его присутствии не выказывают своих истинных чувств, парализованные страхом перед ним.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91000" y="273050"/>
            <a:ext cx="4953000" cy="6584950"/>
          </a:xfrm>
        </p:spPr>
        <p:txBody>
          <a:bodyPr/>
          <a:lstStyle/>
          <a:p>
            <a:r>
              <a:rPr lang="ru-RU" sz="4000" i="1" dirty="0"/>
              <a:t>Карабас-</a:t>
            </a:r>
            <a:r>
              <a:rPr lang="ru-RU" sz="4000" i="1" dirty="0" err="1"/>
              <a:t>Барабас</a:t>
            </a:r>
            <a:r>
              <a:rPr lang="ru-RU" sz="4000" i="1" dirty="0"/>
              <a:t>.</a:t>
            </a:r>
          </a:p>
        </p:txBody>
      </p:sp>
      <p:pic>
        <p:nvPicPr>
          <p:cNvPr id="6146" name="Picture 2" descr="C:\Users\БПК\Desktop\в.п\spb_b_52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1143000"/>
            <a:ext cx="3918268" cy="55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27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Итог: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800600"/>
          </a:xfrm>
        </p:spPr>
        <p:txBody>
          <a:bodyPr>
            <a:noAutofit/>
          </a:bodyPr>
          <a:lstStyle/>
          <a:p>
            <a:r>
              <a:rPr lang="ru-RU" sz="3200" dirty="0"/>
              <a:t>Позиция воспитателя — Карабаса-</a:t>
            </a:r>
            <a:r>
              <a:rPr lang="ru-RU" sz="3200" dirty="0" err="1"/>
              <a:t>Барабаса</a:t>
            </a:r>
            <a:r>
              <a:rPr lang="ru-RU" sz="3200" dirty="0"/>
              <a:t> приводит, во-первых, к тому, что у детей блокируется развитие способностей. Вместо этого дети овладевают набором задаваемых воспитателем заданий, умений, навыков. Во-вторых, у детей возникает двойственность (это я сделаю, скажу Марии Ивановне, а на самом деле я поступлю, подумаю иначе), которая в конечном итоге приводит к двойной морали.</a:t>
            </a:r>
          </a:p>
        </p:txBody>
      </p:sp>
    </p:spTree>
    <p:extLst>
      <p:ext uri="{BB962C8B-B14F-4D97-AF65-F5344CB8AC3E}">
        <p14:creationId xmlns:p14="http://schemas.microsoft.com/office/powerpoint/2010/main" val="461826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88950"/>
          </a:xfrm>
        </p:spPr>
        <p:txBody>
          <a:bodyPr/>
          <a:lstStyle/>
          <a:p>
            <a:r>
              <a:rPr lang="ru-RU" sz="2800" dirty="0" smtClean="0"/>
              <a:t>Характеристика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28600" y="762000"/>
            <a:ext cx="4419600" cy="5867400"/>
          </a:xfrm>
        </p:spPr>
        <p:txBody>
          <a:bodyPr/>
          <a:lstStyle/>
          <a:p>
            <a:r>
              <a:rPr lang="ru-RU" sz="1800" dirty="0"/>
              <a:t>Мальвина — благовоспитанная девочка. Она точно знает, что следует мыть руки перед едой, чистить зубы, читать книжки и т .д. Она искренне считает, что все должны следовать этим правилам. Когда же поведение Буратино не укладывается в те нормы, которые она считает единственно правильными, Мальвина сажает непослушного мальчика в чулан. Действия Мальвины мотивированы теми нормами, которые она считает истинными, но у нее отсутствует гибкость, она не допускает иных способов поведения, решения задач, разрешения конфликтов. Поэтому в непривычной, экстремальной ситуации побега от Карабаса-</a:t>
            </a:r>
            <a:r>
              <a:rPr lang="ru-RU" sz="1800" dirty="0" err="1"/>
              <a:t>Барабаса</a:t>
            </a:r>
            <a:r>
              <a:rPr lang="ru-RU" sz="1800" dirty="0"/>
              <a:t> Мальвина оказывается беспомощной, не способной проявить инициативу, предложить нестандартный выход из положения.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0" y="273050"/>
            <a:ext cx="4114800" cy="5853113"/>
          </a:xfrm>
        </p:spPr>
        <p:txBody>
          <a:bodyPr/>
          <a:lstStyle/>
          <a:p>
            <a:r>
              <a:rPr lang="ru-RU" sz="4400" i="1" dirty="0"/>
              <a:t>Мальвина.</a:t>
            </a:r>
          </a:p>
        </p:txBody>
      </p:sp>
      <p:pic>
        <p:nvPicPr>
          <p:cNvPr id="7170" name="Picture 2" descr="C:\Users\БПК\Desktop\в.п\00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66800"/>
            <a:ext cx="44958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33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</p:spPr>
        <p:txBody>
          <a:bodyPr>
            <a:noAutofit/>
          </a:bodyPr>
          <a:lstStyle/>
          <a:p>
            <a:r>
              <a:rPr lang="ru-RU" sz="2800" dirty="0"/>
              <a:t>Позиция воспитателя — Мальвины приводит детей к ограниченной психической активности, воспроизведению стереотипных способов поведения и решения задач. Это происходит потому, что Мальвина предлагает себя детям в качестве единственного образца для подражания, что не способствует формированию у них собственных побудительных мотивов. Немотивированная деятельность отбивает интерес к познавательным задачам, гасит детскую любознательность, тем самым ограничивая развитие способностей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7409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39512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/>
            </a:r>
            <a:br>
              <a:rPr lang="ru-RU" sz="8800" dirty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/>
            </a:r>
            <a:br>
              <a:rPr lang="ru-RU" sz="8800" dirty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/>
            </a:r>
            <a:br>
              <a:rPr lang="ru-RU" sz="8800" dirty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/>
            </a:r>
            <a:br>
              <a:rPr lang="ru-RU" sz="8800" dirty="0"/>
            </a:br>
            <a:r>
              <a:rPr lang="ru-RU" sz="8800" dirty="0" smtClean="0"/>
              <a:t>Какую позицию чаще всего занимаете вы???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52550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Седьмая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в</a:t>
            </a:r>
            <a:r>
              <a:rPr lang="ru-RU" sz="4800" dirty="0" smtClean="0"/>
              <a:t>оспитательская позиция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59867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2212848" cy="1219200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Мери </a:t>
            </a:r>
            <a:r>
              <a:rPr lang="ru-RU" sz="4400" dirty="0" err="1" smtClean="0"/>
              <a:t>Поппинс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3200400" cy="5029199"/>
          </a:xfrm>
        </p:spPr>
        <p:txBody>
          <a:bodyPr>
            <a:noAutofit/>
          </a:bodyPr>
          <a:lstStyle/>
          <a:p>
            <a:r>
              <a:rPr lang="ru-RU" sz="2000" dirty="0"/>
              <a:t>Мери </a:t>
            </a:r>
            <a:r>
              <a:rPr lang="ru-RU" sz="2000" dirty="0" err="1"/>
              <a:t>Поппинс</a:t>
            </a:r>
            <a:r>
              <a:rPr lang="ru-RU" sz="2000" dirty="0"/>
              <a:t> весьма образованная особа, замечательно рассказывающая разные истории, хорошо воспитанная и точно представляющая, как следует себя вести в разных ситуациях (как в сказочных, так и в реальных). С другой стороны, Мери </a:t>
            </a:r>
            <a:r>
              <a:rPr lang="ru-RU" sz="2000" dirty="0" err="1"/>
              <a:t>Поппинс</a:t>
            </a:r>
            <a:r>
              <a:rPr lang="ru-RU" sz="2000" dirty="0"/>
              <a:t> прекрасно разбирается в детях: понимает, что они чувствуют, думают, хотят или не хотят, т е. она знает детей как бы «изнутри». </a:t>
            </a: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7" r="13327"/>
          <a:stretch>
            <a:fillRect/>
          </a:stretch>
        </p:blipFill>
        <p:spPr>
          <a:xfrm rot="420000">
            <a:off x="3498981" y="1181125"/>
            <a:ext cx="4617720" cy="3931920"/>
          </a:xfrm>
        </p:spPr>
      </p:pic>
    </p:spTree>
    <p:extLst>
      <p:ext uri="{BB962C8B-B14F-4D97-AF65-F5344CB8AC3E}">
        <p14:creationId xmlns:p14="http://schemas.microsoft.com/office/powerpoint/2010/main" val="3969786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Воспитатель — Мери </a:t>
            </a:r>
            <a:r>
              <a:rPr lang="ru-RU" sz="3200" dirty="0" err="1"/>
              <a:t>Поппинс</a:t>
            </a:r>
            <a:r>
              <a:rPr lang="ru-RU" sz="3200" dirty="0"/>
              <a:t> </a:t>
            </a:r>
            <a:r>
              <a:rPr lang="ru-RU" sz="3200" dirty="0" smtClean="0"/>
              <a:t>преследует </a:t>
            </a:r>
            <a:r>
              <a:rPr lang="ru-RU" sz="3200" dirty="0"/>
              <a:t>одну-единственную цель — развитие ребенка. Она является посредником между миром культуры и миром детей. Мери </a:t>
            </a:r>
            <a:r>
              <a:rPr lang="ru-RU" sz="3200" dirty="0" err="1"/>
              <a:t>Поппинс</a:t>
            </a:r>
            <a:r>
              <a:rPr lang="ru-RU" sz="3200" dirty="0"/>
              <a:t> обучает детей так, что они этого не замечают. Она постоянно ставит перед ними новые задачи, создает условия для развития воображения, учит нормам поведения, оптимальным способам разрешения конфликтов. Мери </a:t>
            </a:r>
            <a:r>
              <a:rPr lang="ru-RU" sz="3200" dirty="0" err="1"/>
              <a:t>Поппинс</a:t>
            </a:r>
            <a:r>
              <a:rPr lang="ru-RU" sz="3200" dirty="0"/>
              <a:t> обучает по своей программе, превращая ее при этом в программу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1592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35569" cy="488950"/>
          </a:xfrm>
        </p:spPr>
        <p:txBody>
          <a:bodyPr/>
          <a:lstStyle/>
          <a:p>
            <a:r>
              <a:rPr lang="ru-RU" sz="2800" dirty="0" smtClean="0"/>
              <a:t>Характеристики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52400" y="762000"/>
            <a:ext cx="3540369" cy="5364163"/>
          </a:xfrm>
        </p:spPr>
        <p:txBody>
          <a:bodyPr/>
          <a:lstStyle/>
          <a:p>
            <a:r>
              <a:rPr lang="ru-RU" sz="2400" dirty="0"/>
              <a:t>Спящая красавица спит. Окружающая действительность для нее не существует: она к ней либо безразлична, либо воспринимает как помеху своим снам (грезам наяву). Спящей красавицы, фактически находится вне ситуации взаимодействия с детьми. Он предоставляет их самим себе.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4000" i="1" dirty="0" smtClean="0"/>
              <a:t>Спящая красавица</a:t>
            </a:r>
            <a:endParaRPr lang="ru-RU" sz="4000" i="1" dirty="0"/>
          </a:p>
        </p:txBody>
      </p:sp>
      <p:pic>
        <p:nvPicPr>
          <p:cNvPr id="2050" name="Picture 2" descr="C:\Users\БПК\Desktop\в.п\0009-012-Spjaschaja-krasavit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69" y="1524000"/>
            <a:ext cx="52578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04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ru-RU" sz="2800" dirty="0"/>
              <a:t>Проводя ежедневно по 8 — 9 часов с безразличным воспитателем, дети становятся неорганизованными, разболтанными: занялся одним, не закончил, начал делать другое, схватился за третье. Такое поведение свидетельствует об отсутствии целенаправленной деятельности, являющейся основным показателем психического развития. Воспитатель — Спящая красавица приводит детей к деструктивному поведению, которое, в свою очередь, тормозит психическое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358325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533400"/>
          </a:xfrm>
        </p:spPr>
        <p:txBody>
          <a:bodyPr/>
          <a:lstStyle/>
          <a:p>
            <a:r>
              <a:rPr lang="ru-RU" sz="2400" dirty="0" smtClean="0"/>
              <a:t>Характеристики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533400"/>
            <a:ext cx="4114800" cy="6324600"/>
          </a:xfrm>
        </p:spPr>
        <p:txBody>
          <a:bodyPr/>
          <a:lstStyle/>
          <a:p>
            <a:r>
              <a:rPr lang="ru-RU" sz="1800" dirty="0"/>
              <a:t>Цель Снежной королевы — власть над миром, и в частности над Каем. Достичь власти Снежная королева может только одним способом: подменить осмысленную человеческую деятельность формальной системой операций. Она обучает двигаться в формальном </a:t>
            </a:r>
            <a:r>
              <a:rPr lang="ru-RU" sz="1800" dirty="0" smtClean="0"/>
              <a:t>пространстве подобно </a:t>
            </a:r>
            <a:r>
              <a:rPr lang="ru-RU" sz="1800" dirty="0"/>
              <a:t>тому, как движутся одинаковые и правильные куски льда любимого Снежной королевой ледяного озера, которое она называет «зеркалом разума — самым совершенным зеркалом в мире</a:t>
            </a:r>
            <a:r>
              <a:rPr lang="ru-RU" sz="1800" dirty="0" smtClean="0"/>
              <a:t>». </a:t>
            </a:r>
            <a:r>
              <a:rPr lang="ru-RU" sz="1800" dirty="0"/>
              <a:t>Снежная королева обучает, как складывать из кусочков льда разные затейливые фигуры («ледяные головоломки»). «Ледяное сердце» Кая — символ запрета на осмысленную жизнь, любовь, созидательную деятельность.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57600" y="273050"/>
            <a:ext cx="5029200" cy="5853113"/>
          </a:xfrm>
        </p:spPr>
        <p:txBody>
          <a:bodyPr/>
          <a:lstStyle/>
          <a:p>
            <a:r>
              <a:rPr lang="ru-RU" sz="4000" i="1" dirty="0" smtClean="0"/>
              <a:t>Снежная королева</a:t>
            </a:r>
            <a:endParaRPr lang="ru-RU" sz="4000" i="1" dirty="0"/>
          </a:p>
        </p:txBody>
      </p:sp>
      <p:pic>
        <p:nvPicPr>
          <p:cNvPr id="3074" name="Picture 2" descr="C:\Users\БПК\Desktop\в.п\68931808_1294477119_snezhnayakoroleva058097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055" y="1148862"/>
            <a:ext cx="496294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21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ru-RU" sz="3200" dirty="0"/>
              <a:t>Воспитатель, занимающий позицию Снежной Королевы, обучает такому же движению, т.е. процессу ради процесса, лишенному смысла. Это приводит к тому, что дети (а потом взрослые) становятся покорными исполнителями чужой воли, у них нет стремления сделать что-либо по собственному намерению. «Снежная королева» искусно воспитывает рабов и функционеров.</a:t>
            </a:r>
          </a:p>
        </p:txBody>
      </p:sp>
    </p:spTree>
    <p:extLst>
      <p:ext uri="{BB962C8B-B14F-4D97-AF65-F5344CB8AC3E}">
        <p14:creationId xmlns:p14="http://schemas.microsoft.com/office/powerpoint/2010/main" val="35596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88950"/>
          </a:xfrm>
        </p:spPr>
        <p:txBody>
          <a:bodyPr/>
          <a:lstStyle/>
          <a:p>
            <a:r>
              <a:rPr lang="ru-RU" sz="2800" dirty="0" smtClean="0"/>
              <a:t>Характеристика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52400" y="762000"/>
            <a:ext cx="3505200" cy="5867400"/>
          </a:xfrm>
        </p:spPr>
        <p:txBody>
          <a:bodyPr/>
          <a:lstStyle/>
          <a:p>
            <a:r>
              <a:rPr lang="ru-RU" sz="2400" dirty="0"/>
              <a:t>Наседка любит своих детей-цыплят. Сначала она долго высиживает их. Потом бдительно за ними присматривает, неустанно ухаживает, показывая, где и как следует добывать червячков и зернышки. Она постоянно тревожится о своем потомстве, кудахчет, скликая цыплят под свое крыло, под свой неусыпный контроль.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86200" y="273050"/>
            <a:ext cx="4800600" cy="5853113"/>
          </a:xfrm>
        </p:spPr>
        <p:txBody>
          <a:bodyPr/>
          <a:lstStyle/>
          <a:p>
            <a:r>
              <a:rPr lang="ru-RU" sz="4400" i="1" dirty="0" smtClean="0"/>
              <a:t>Наседка</a:t>
            </a:r>
            <a:endParaRPr lang="ru-RU" sz="4400" i="1" dirty="0"/>
          </a:p>
        </p:txBody>
      </p:sp>
      <p:pic>
        <p:nvPicPr>
          <p:cNvPr id="4098" name="Picture 2" descr="C:\Users\БПК\Desktop\в.п\4768589_a7c42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066800"/>
            <a:ext cx="5486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51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Воспитатель, занявший позицию наседки, наносит ущерб психическому развитию детей, постоянно опекая их, делая многое за них. У детей пропадает желание узнавать, они не хотят учиться самостоятельно, преодолевать трудности.</a:t>
            </a:r>
          </a:p>
        </p:txBody>
      </p:sp>
    </p:spTree>
    <p:extLst>
      <p:ext uri="{BB962C8B-B14F-4D97-AF65-F5344CB8AC3E}">
        <p14:creationId xmlns:p14="http://schemas.microsoft.com/office/powerpoint/2010/main" val="414519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88950"/>
          </a:xfrm>
        </p:spPr>
        <p:txBody>
          <a:bodyPr/>
          <a:lstStyle/>
          <a:p>
            <a:r>
              <a:rPr lang="ru-RU" sz="2400" dirty="0" smtClean="0"/>
              <a:t>Характеристики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52400" y="762000"/>
            <a:ext cx="3581400" cy="5867400"/>
          </a:xfrm>
        </p:spPr>
        <p:txBody>
          <a:bodyPr/>
          <a:lstStyle/>
          <a:p>
            <a:r>
              <a:rPr lang="ru-RU" sz="2000" dirty="0"/>
              <a:t>Красная Шапочка ведет себя так, как это свойственно ребенку-дошкольнику. Она беспечна, эмоциональна, весела и непослушна. Красная Шапочка не предвидит результатов своих действий. Мама велела ей отнести гостинцы больной бабушке, идти по лесу не разговаривая с волком. Красная Шапочка пошла, но при этом и цветочки собирала и с волком поговорила и бабушкин адрес дала. Красная Шапочка беспечна, надеется на то, что все как-нибудь обойдется.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0" y="273050"/>
            <a:ext cx="4876800" cy="6432550"/>
          </a:xfrm>
        </p:spPr>
        <p:txBody>
          <a:bodyPr/>
          <a:lstStyle/>
          <a:p>
            <a:r>
              <a:rPr lang="ru-RU" sz="4000" i="1" dirty="0"/>
              <a:t>Красная </a:t>
            </a:r>
            <a:r>
              <a:rPr lang="ru-RU" sz="4000" i="1" dirty="0" smtClean="0"/>
              <a:t>Шапочка</a:t>
            </a:r>
            <a:r>
              <a:rPr lang="ru-RU" sz="4000" i="1" dirty="0"/>
              <a:t>.</a:t>
            </a:r>
          </a:p>
        </p:txBody>
      </p:sp>
      <p:pic>
        <p:nvPicPr>
          <p:cNvPr id="5122" name="Picture 2" descr="C:\Users\БПК\Desktop\в.п\KR_p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269" y="1050436"/>
            <a:ext cx="4241373" cy="565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0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Воспитатель </a:t>
            </a:r>
            <a:r>
              <a:rPr lang="ru-RU" sz="2800" dirty="0"/>
              <a:t>— Красная Шапочка в качестве образца задает непродуктивный с точки зрения психического развития вариант. Вместо реальных предлагаются чудесные решения, а для них не нужен прогноз, предвосхищение, планирование действия. Позиция воспитателя — Красной Шапочки приводит детей к трудностям планирования и прогнозирования собственных действий, что проявляется в неорганизованности поведения и неэффективных способах решения познавательных задач. У </a:t>
            </a:r>
            <a:r>
              <a:rPr lang="ru-RU" sz="2800" dirty="0" smtClean="0"/>
              <a:t>детей нарушается </a:t>
            </a:r>
            <a:r>
              <a:rPr lang="ru-RU" sz="2800" dirty="0"/>
              <a:t>регуляция собственных действий, не формируются </a:t>
            </a:r>
            <a:r>
              <a:rPr lang="ru-RU" sz="2800" dirty="0" smtClean="0"/>
              <a:t>навыки </a:t>
            </a:r>
            <a:r>
              <a:rPr lang="ru-RU" sz="2800" dirty="0"/>
              <a:t>по преодолению сиюминутных желаний, нарушается волевая регуляция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176866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821</TotalTime>
  <Words>1025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Шесть</vt:lpstr>
      <vt:lpstr>Характеристики</vt:lpstr>
      <vt:lpstr>Итог:</vt:lpstr>
      <vt:lpstr>Характеристики</vt:lpstr>
      <vt:lpstr>Итог:</vt:lpstr>
      <vt:lpstr>Характеристика</vt:lpstr>
      <vt:lpstr>Итог:</vt:lpstr>
      <vt:lpstr>Характеристики</vt:lpstr>
      <vt:lpstr>Итог:</vt:lpstr>
      <vt:lpstr>Характеристики</vt:lpstr>
      <vt:lpstr>Итог:</vt:lpstr>
      <vt:lpstr>Характеристика</vt:lpstr>
      <vt:lpstr>Итог:</vt:lpstr>
      <vt:lpstr>        Какую позицию чаще всего занимаете вы???</vt:lpstr>
      <vt:lpstr>Седьмая</vt:lpstr>
      <vt:lpstr>Мери Поппинс</vt:lpstr>
      <vt:lpstr>Итог: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</dc:creator>
  <cp:lastModifiedBy>БПК</cp:lastModifiedBy>
  <cp:revision>66</cp:revision>
  <cp:lastPrinted>1601-01-01T00:00:00Z</cp:lastPrinted>
  <dcterms:created xsi:type="dcterms:W3CDTF">2012-12-23T12:10:18Z</dcterms:created>
  <dcterms:modified xsi:type="dcterms:W3CDTF">2014-06-02T16:27:46Z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