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64" r:id="rId4"/>
    <p:sldId id="272" r:id="rId5"/>
    <p:sldId id="259" r:id="rId6"/>
    <p:sldId id="260" r:id="rId7"/>
    <p:sldId id="268" r:id="rId8"/>
    <p:sldId id="273" r:id="rId9"/>
    <p:sldId id="261" r:id="rId10"/>
    <p:sldId id="270" r:id="rId11"/>
    <p:sldId id="271" r:id="rId12"/>
    <p:sldId id="265" r:id="rId13"/>
    <p:sldId id="256" r:id="rId14"/>
    <p:sldId id="257" r:id="rId15"/>
    <p:sldId id="267" r:id="rId16"/>
    <p:sldId id="262" r:id="rId17"/>
    <p:sldId id="263" r:id="rId18"/>
    <p:sldId id="266" r:id="rId19"/>
    <p:sldId id="274" r:id="rId2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80AE7-951A-417D-BFC4-666287EBBCC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D32B722C-238F-45FB-9751-6935A3569BA3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Республика</a:t>
          </a:r>
          <a:endParaRPr lang="ru-RU" baseline="0" dirty="0">
            <a:solidFill>
              <a:schemeClr val="tx1"/>
            </a:solidFill>
          </a:endParaRPr>
        </a:p>
      </dgm:t>
    </dgm:pt>
    <dgm:pt modelId="{AB3DAF15-872D-457B-81DD-0312CAA00C2D}" type="parTrans" cxnId="{073B866B-1702-482F-B376-3ACB8AF4CB8D}">
      <dgm:prSet/>
      <dgm:spPr/>
      <dgm:t>
        <a:bodyPr/>
        <a:lstStyle/>
        <a:p>
          <a:endParaRPr lang="ru-RU"/>
        </a:p>
      </dgm:t>
    </dgm:pt>
    <dgm:pt modelId="{8E825C39-B8EE-40DD-A2D9-0E63F005AD14}" type="sibTrans" cxnId="{073B866B-1702-482F-B376-3ACB8AF4CB8D}">
      <dgm:prSet/>
      <dgm:spPr/>
      <dgm:t>
        <a:bodyPr/>
        <a:lstStyle/>
        <a:p>
          <a:endParaRPr lang="ru-RU"/>
        </a:p>
      </dgm:t>
    </dgm:pt>
    <dgm:pt modelId="{78AB1E4A-A95C-4E25-AB59-DC2B453E84CC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Сохранится</a:t>
          </a:r>
          <a:r>
            <a:rPr lang="ru-RU" dirty="0" smtClean="0">
              <a:solidFill>
                <a:schemeClr val="tx1"/>
              </a:solidFill>
            </a:rPr>
            <a:t>?</a:t>
          </a:r>
          <a:endParaRPr lang="ru-RU" dirty="0">
            <a:solidFill>
              <a:schemeClr val="tx1"/>
            </a:solidFill>
          </a:endParaRPr>
        </a:p>
      </dgm:t>
    </dgm:pt>
    <dgm:pt modelId="{CE043FDE-F88D-4C32-B273-016FC9E0CAD6}" type="parTrans" cxnId="{6E91E997-2359-4587-92A8-C6A829DC5AC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EEEB0B1-F29C-4FAB-A648-D31AA83C0466}" type="sibTrans" cxnId="{6E91E997-2359-4587-92A8-C6A829DC5AC6}">
      <dgm:prSet/>
      <dgm:spPr/>
      <dgm:t>
        <a:bodyPr/>
        <a:lstStyle/>
        <a:p>
          <a:endParaRPr lang="ru-RU"/>
        </a:p>
      </dgm:t>
    </dgm:pt>
    <dgm:pt modelId="{83293A11-BC64-4B72-8804-88524E42DE41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accent4">
                  <a:lumMod val="50000"/>
                </a:schemeClr>
              </a:solidFill>
            </a:rPr>
            <a:t>Почему?</a:t>
          </a:r>
          <a:endParaRPr lang="ru-RU" baseline="0" dirty="0">
            <a:solidFill>
              <a:schemeClr val="accent4">
                <a:lumMod val="50000"/>
              </a:schemeClr>
            </a:solidFill>
          </a:endParaRPr>
        </a:p>
      </dgm:t>
    </dgm:pt>
    <dgm:pt modelId="{4494B8D2-20E4-46B3-946D-97C81F6378B3}" type="parTrans" cxnId="{22F7AB7C-F155-43AE-B22A-E825583D902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7E4ED2D-E9F9-464E-8593-E5CC1A6D84BB}" type="sibTrans" cxnId="{22F7AB7C-F155-43AE-B22A-E825583D902A}">
      <dgm:prSet/>
      <dgm:spPr/>
      <dgm:t>
        <a:bodyPr/>
        <a:lstStyle/>
        <a:p>
          <a:endParaRPr lang="ru-RU"/>
        </a:p>
      </dgm:t>
    </dgm:pt>
    <dgm:pt modelId="{35ED7BD0-6D03-439A-B9E4-98B0E8D8930D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Погибнет?</a:t>
          </a:r>
          <a:endParaRPr lang="ru-RU" baseline="0" dirty="0">
            <a:solidFill>
              <a:schemeClr val="tx1"/>
            </a:solidFill>
          </a:endParaRPr>
        </a:p>
      </dgm:t>
    </dgm:pt>
    <dgm:pt modelId="{1EA3C574-D292-4632-A9A7-526DD5E4DF5F}" type="parTrans" cxnId="{D009D9DF-2B82-4C36-AE0E-F7772081015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692CB9E-81C0-4B48-8809-72721BFF5E4D}" type="sibTrans" cxnId="{D009D9DF-2B82-4C36-AE0E-F77720810157}">
      <dgm:prSet/>
      <dgm:spPr/>
      <dgm:t>
        <a:bodyPr/>
        <a:lstStyle/>
        <a:p>
          <a:endParaRPr lang="ru-RU"/>
        </a:p>
      </dgm:t>
    </dgm:pt>
    <dgm:pt modelId="{73B0022D-005C-4510-9559-18117A0270BA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accent4">
                  <a:lumMod val="50000"/>
                </a:schemeClr>
              </a:solidFill>
            </a:rPr>
            <a:t>Почему</a:t>
          </a:r>
          <a:r>
            <a:rPr lang="ru-RU" dirty="0" smtClean="0">
              <a:solidFill>
                <a:schemeClr val="accent4">
                  <a:lumMod val="50000"/>
                </a:schemeClr>
              </a:solidFill>
            </a:rPr>
            <a:t>?</a:t>
          </a:r>
          <a:endParaRPr lang="ru-RU" dirty="0">
            <a:solidFill>
              <a:schemeClr val="accent4">
                <a:lumMod val="50000"/>
              </a:schemeClr>
            </a:solidFill>
          </a:endParaRPr>
        </a:p>
      </dgm:t>
    </dgm:pt>
    <dgm:pt modelId="{1D1EBFC9-95C5-41AD-ACD9-4E3151832BF4}" type="parTrans" cxnId="{99A02F64-4228-444E-BF91-47FCD3A8EE9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73119C8-A41E-46FA-A9A6-42DB6A414002}" type="sibTrans" cxnId="{99A02F64-4228-444E-BF91-47FCD3A8EE9E}">
      <dgm:prSet/>
      <dgm:spPr/>
      <dgm:t>
        <a:bodyPr/>
        <a:lstStyle/>
        <a:p>
          <a:endParaRPr lang="ru-RU"/>
        </a:p>
      </dgm:t>
    </dgm:pt>
    <dgm:pt modelId="{CB52A302-DBC6-4FC2-8E88-75E211E30140}" type="pres">
      <dgm:prSet presAssocID="{B2680AE7-951A-417D-BFC4-666287EBBCC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0EAA1-2D33-4F44-BD46-D59AE0B68670}" type="pres">
      <dgm:prSet presAssocID="{D32B722C-238F-45FB-9751-6935A3569BA3}" presName="root1" presStyleCnt="0"/>
      <dgm:spPr/>
    </dgm:pt>
    <dgm:pt modelId="{9F007418-D76C-450D-A6D4-F9893D70415F}" type="pres">
      <dgm:prSet presAssocID="{D32B722C-238F-45FB-9751-6935A3569BA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BD1B54-D284-4411-82CA-13FFFB13867A}" type="pres">
      <dgm:prSet presAssocID="{D32B722C-238F-45FB-9751-6935A3569BA3}" presName="level2hierChild" presStyleCnt="0"/>
      <dgm:spPr/>
    </dgm:pt>
    <dgm:pt modelId="{8D730E2D-5FEB-4380-A0D9-B10DF650F8A8}" type="pres">
      <dgm:prSet presAssocID="{CE043FDE-F88D-4C32-B273-016FC9E0CAD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CD406BAD-F542-46AC-A1F7-268A511D0868}" type="pres">
      <dgm:prSet presAssocID="{CE043FDE-F88D-4C32-B273-016FC9E0CAD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68EBD3D-57DD-49E9-80B8-20E4E7ABF5A2}" type="pres">
      <dgm:prSet presAssocID="{78AB1E4A-A95C-4E25-AB59-DC2B453E84CC}" presName="root2" presStyleCnt="0"/>
      <dgm:spPr/>
    </dgm:pt>
    <dgm:pt modelId="{BAE6D750-9B07-41FA-AB5C-ADC825A5853A}" type="pres">
      <dgm:prSet presAssocID="{78AB1E4A-A95C-4E25-AB59-DC2B453E84C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F2674F-A50E-4584-B317-26DB66CB3C88}" type="pres">
      <dgm:prSet presAssocID="{78AB1E4A-A95C-4E25-AB59-DC2B453E84CC}" presName="level3hierChild" presStyleCnt="0"/>
      <dgm:spPr/>
    </dgm:pt>
    <dgm:pt modelId="{C092B1A1-7945-413C-A496-5A47EDCEAAE5}" type="pres">
      <dgm:prSet presAssocID="{4494B8D2-20E4-46B3-946D-97C81F6378B3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3BE19D70-9372-47AD-BEAC-103B22724477}" type="pres">
      <dgm:prSet presAssocID="{4494B8D2-20E4-46B3-946D-97C81F6378B3}" presName="connTx" presStyleLbl="parChTrans1D3" presStyleIdx="0" presStyleCnt="2"/>
      <dgm:spPr/>
      <dgm:t>
        <a:bodyPr/>
        <a:lstStyle/>
        <a:p>
          <a:endParaRPr lang="ru-RU"/>
        </a:p>
      </dgm:t>
    </dgm:pt>
    <dgm:pt modelId="{E17B46D0-21CE-436A-B02D-ED257343C2CF}" type="pres">
      <dgm:prSet presAssocID="{83293A11-BC64-4B72-8804-88524E42DE41}" presName="root2" presStyleCnt="0"/>
      <dgm:spPr/>
    </dgm:pt>
    <dgm:pt modelId="{0F8B8B50-A5BE-4836-A468-F8FB514A4C12}" type="pres">
      <dgm:prSet presAssocID="{83293A11-BC64-4B72-8804-88524E42DE4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D5F29B-5429-4D2A-9A0C-214722D37DFB}" type="pres">
      <dgm:prSet presAssocID="{83293A11-BC64-4B72-8804-88524E42DE41}" presName="level3hierChild" presStyleCnt="0"/>
      <dgm:spPr/>
    </dgm:pt>
    <dgm:pt modelId="{93D051A4-55FE-42EB-A16D-A4C3541503C9}" type="pres">
      <dgm:prSet presAssocID="{1EA3C574-D292-4632-A9A7-526DD5E4DF5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3F6A072-3546-4A47-AB02-CF274F24AC56}" type="pres">
      <dgm:prSet presAssocID="{1EA3C574-D292-4632-A9A7-526DD5E4DF5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FF6E21B-27FF-48E5-94E1-B9A8C2D5206C}" type="pres">
      <dgm:prSet presAssocID="{35ED7BD0-6D03-439A-B9E4-98B0E8D8930D}" presName="root2" presStyleCnt="0"/>
      <dgm:spPr/>
    </dgm:pt>
    <dgm:pt modelId="{ABA1C764-97D1-40B6-AA26-4C302FC03A59}" type="pres">
      <dgm:prSet presAssocID="{35ED7BD0-6D03-439A-B9E4-98B0E8D8930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EA22F3-EAA0-423C-AB4D-1AFE9845B415}" type="pres">
      <dgm:prSet presAssocID="{35ED7BD0-6D03-439A-B9E4-98B0E8D8930D}" presName="level3hierChild" presStyleCnt="0"/>
      <dgm:spPr/>
    </dgm:pt>
    <dgm:pt modelId="{39669CB5-D608-4D82-B816-F306F263B648}" type="pres">
      <dgm:prSet presAssocID="{1D1EBFC9-95C5-41AD-ACD9-4E3151832BF4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8573C9A8-7A21-4817-8CC9-A05D583DB483}" type="pres">
      <dgm:prSet presAssocID="{1D1EBFC9-95C5-41AD-ACD9-4E3151832BF4}" presName="connTx" presStyleLbl="parChTrans1D3" presStyleIdx="1" presStyleCnt="2"/>
      <dgm:spPr/>
      <dgm:t>
        <a:bodyPr/>
        <a:lstStyle/>
        <a:p>
          <a:endParaRPr lang="ru-RU"/>
        </a:p>
      </dgm:t>
    </dgm:pt>
    <dgm:pt modelId="{36501462-1664-45CA-8FE0-48B01076CE75}" type="pres">
      <dgm:prSet presAssocID="{73B0022D-005C-4510-9559-18117A0270BA}" presName="root2" presStyleCnt="0"/>
      <dgm:spPr/>
    </dgm:pt>
    <dgm:pt modelId="{1C1F02A7-D1F6-4AE7-8010-7B9972E6FEFE}" type="pres">
      <dgm:prSet presAssocID="{73B0022D-005C-4510-9559-18117A0270BA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D15A64-1AC1-43C5-8A1E-8F01C44A33A6}" type="pres">
      <dgm:prSet presAssocID="{73B0022D-005C-4510-9559-18117A0270BA}" presName="level3hierChild" presStyleCnt="0"/>
      <dgm:spPr/>
    </dgm:pt>
  </dgm:ptLst>
  <dgm:cxnLst>
    <dgm:cxn modelId="{E466E71D-E7F5-46F1-9FCF-1CBBCDD89CB1}" type="presOf" srcId="{4494B8D2-20E4-46B3-946D-97C81F6378B3}" destId="{C092B1A1-7945-413C-A496-5A47EDCEAAE5}" srcOrd="0" destOrd="0" presId="urn:microsoft.com/office/officeart/2005/8/layout/hierarchy2"/>
    <dgm:cxn modelId="{6AF3A047-E750-4311-AA62-BF98E3FDFB79}" type="presOf" srcId="{CE043FDE-F88D-4C32-B273-016FC9E0CAD6}" destId="{8D730E2D-5FEB-4380-A0D9-B10DF650F8A8}" srcOrd="0" destOrd="0" presId="urn:microsoft.com/office/officeart/2005/8/layout/hierarchy2"/>
    <dgm:cxn modelId="{5A0BD5CB-FCAC-48E2-B739-EDED4778AE0E}" type="presOf" srcId="{1EA3C574-D292-4632-A9A7-526DD5E4DF5F}" destId="{93D051A4-55FE-42EB-A16D-A4C3541503C9}" srcOrd="0" destOrd="0" presId="urn:microsoft.com/office/officeart/2005/8/layout/hierarchy2"/>
    <dgm:cxn modelId="{F30C2A88-ABEF-402A-B150-A4547D6C0D02}" type="presOf" srcId="{1D1EBFC9-95C5-41AD-ACD9-4E3151832BF4}" destId="{39669CB5-D608-4D82-B816-F306F263B648}" srcOrd="0" destOrd="0" presId="urn:microsoft.com/office/officeart/2005/8/layout/hierarchy2"/>
    <dgm:cxn modelId="{DD860BB9-9BBF-4F36-AD47-F5BCAF35CB61}" type="presOf" srcId="{CE043FDE-F88D-4C32-B273-016FC9E0CAD6}" destId="{CD406BAD-F542-46AC-A1F7-268A511D0868}" srcOrd="1" destOrd="0" presId="urn:microsoft.com/office/officeart/2005/8/layout/hierarchy2"/>
    <dgm:cxn modelId="{7EC5C76E-C9A3-41C9-9A12-DE53CBE3957E}" type="presOf" srcId="{78AB1E4A-A95C-4E25-AB59-DC2B453E84CC}" destId="{BAE6D750-9B07-41FA-AB5C-ADC825A5853A}" srcOrd="0" destOrd="0" presId="urn:microsoft.com/office/officeart/2005/8/layout/hierarchy2"/>
    <dgm:cxn modelId="{D009D9DF-2B82-4C36-AE0E-F77720810157}" srcId="{D32B722C-238F-45FB-9751-6935A3569BA3}" destId="{35ED7BD0-6D03-439A-B9E4-98B0E8D8930D}" srcOrd="1" destOrd="0" parTransId="{1EA3C574-D292-4632-A9A7-526DD5E4DF5F}" sibTransId="{B692CB9E-81C0-4B48-8809-72721BFF5E4D}"/>
    <dgm:cxn modelId="{A4D96F79-0042-4EF7-BD3E-D9A3BD25EA6F}" type="presOf" srcId="{4494B8D2-20E4-46B3-946D-97C81F6378B3}" destId="{3BE19D70-9372-47AD-BEAC-103B22724477}" srcOrd="1" destOrd="0" presId="urn:microsoft.com/office/officeart/2005/8/layout/hierarchy2"/>
    <dgm:cxn modelId="{073B866B-1702-482F-B376-3ACB8AF4CB8D}" srcId="{B2680AE7-951A-417D-BFC4-666287EBBCCD}" destId="{D32B722C-238F-45FB-9751-6935A3569BA3}" srcOrd="0" destOrd="0" parTransId="{AB3DAF15-872D-457B-81DD-0312CAA00C2D}" sibTransId="{8E825C39-B8EE-40DD-A2D9-0E63F005AD14}"/>
    <dgm:cxn modelId="{AC382885-6B32-4A35-89B7-5A01701E5666}" type="presOf" srcId="{35ED7BD0-6D03-439A-B9E4-98B0E8D8930D}" destId="{ABA1C764-97D1-40B6-AA26-4C302FC03A59}" srcOrd="0" destOrd="0" presId="urn:microsoft.com/office/officeart/2005/8/layout/hierarchy2"/>
    <dgm:cxn modelId="{2628671D-606A-42C7-B3FF-A781F34C5009}" type="presOf" srcId="{1D1EBFC9-95C5-41AD-ACD9-4E3151832BF4}" destId="{8573C9A8-7A21-4817-8CC9-A05D583DB483}" srcOrd="1" destOrd="0" presId="urn:microsoft.com/office/officeart/2005/8/layout/hierarchy2"/>
    <dgm:cxn modelId="{99A02F64-4228-444E-BF91-47FCD3A8EE9E}" srcId="{35ED7BD0-6D03-439A-B9E4-98B0E8D8930D}" destId="{73B0022D-005C-4510-9559-18117A0270BA}" srcOrd="0" destOrd="0" parTransId="{1D1EBFC9-95C5-41AD-ACD9-4E3151832BF4}" sibTransId="{D73119C8-A41E-46FA-A9A6-42DB6A414002}"/>
    <dgm:cxn modelId="{22F7AB7C-F155-43AE-B22A-E825583D902A}" srcId="{78AB1E4A-A95C-4E25-AB59-DC2B453E84CC}" destId="{83293A11-BC64-4B72-8804-88524E42DE41}" srcOrd="0" destOrd="0" parTransId="{4494B8D2-20E4-46B3-946D-97C81F6378B3}" sibTransId="{B7E4ED2D-E9F9-464E-8593-E5CC1A6D84BB}"/>
    <dgm:cxn modelId="{C0925E31-A7CC-426E-899E-24DAC1BFCF47}" type="presOf" srcId="{D32B722C-238F-45FB-9751-6935A3569BA3}" destId="{9F007418-D76C-450D-A6D4-F9893D70415F}" srcOrd="0" destOrd="0" presId="urn:microsoft.com/office/officeart/2005/8/layout/hierarchy2"/>
    <dgm:cxn modelId="{6E91E997-2359-4587-92A8-C6A829DC5AC6}" srcId="{D32B722C-238F-45FB-9751-6935A3569BA3}" destId="{78AB1E4A-A95C-4E25-AB59-DC2B453E84CC}" srcOrd="0" destOrd="0" parTransId="{CE043FDE-F88D-4C32-B273-016FC9E0CAD6}" sibTransId="{CEEEB0B1-F29C-4FAB-A648-D31AA83C0466}"/>
    <dgm:cxn modelId="{6524A3FA-01B4-4C5B-B87A-41BCD59CAC94}" type="presOf" srcId="{1EA3C574-D292-4632-A9A7-526DD5E4DF5F}" destId="{13F6A072-3546-4A47-AB02-CF274F24AC56}" srcOrd="1" destOrd="0" presId="urn:microsoft.com/office/officeart/2005/8/layout/hierarchy2"/>
    <dgm:cxn modelId="{B007E2E8-4FF1-4623-ABA8-7DDD7865173A}" type="presOf" srcId="{73B0022D-005C-4510-9559-18117A0270BA}" destId="{1C1F02A7-D1F6-4AE7-8010-7B9972E6FEFE}" srcOrd="0" destOrd="0" presId="urn:microsoft.com/office/officeart/2005/8/layout/hierarchy2"/>
    <dgm:cxn modelId="{5A156F23-4621-4A5D-B97F-0F32055FDC81}" type="presOf" srcId="{B2680AE7-951A-417D-BFC4-666287EBBCCD}" destId="{CB52A302-DBC6-4FC2-8E88-75E211E30140}" srcOrd="0" destOrd="0" presId="urn:microsoft.com/office/officeart/2005/8/layout/hierarchy2"/>
    <dgm:cxn modelId="{74C59809-E47E-4D84-8B23-C786FB5553C0}" type="presOf" srcId="{83293A11-BC64-4B72-8804-88524E42DE41}" destId="{0F8B8B50-A5BE-4836-A468-F8FB514A4C12}" srcOrd="0" destOrd="0" presId="urn:microsoft.com/office/officeart/2005/8/layout/hierarchy2"/>
    <dgm:cxn modelId="{89B6DFAD-C484-48D7-B519-58BC7EA1250C}" type="presParOf" srcId="{CB52A302-DBC6-4FC2-8E88-75E211E30140}" destId="{04A0EAA1-2D33-4F44-BD46-D59AE0B68670}" srcOrd="0" destOrd="0" presId="urn:microsoft.com/office/officeart/2005/8/layout/hierarchy2"/>
    <dgm:cxn modelId="{B8317DFE-AD0A-4E70-A06B-A866CF6A6628}" type="presParOf" srcId="{04A0EAA1-2D33-4F44-BD46-D59AE0B68670}" destId="{9F007418-D76C-450D-A6D4-F9893D70415F}" srcOrd="0" destOrd="0" presId="urn:microsoft.com/office/officeart/2005/8/layout/hierarchy2"/>
    <dgm:cxn modelId="{D1A56C4A-B875-4B49-8712-2DDD05681362}" type="presParOf" srcId="{04A0EAA1-2D33-4F44-BD46-D59AE0B68670}" destId="{35BD1B54-D284-4411-82CA-13FFFB13867A}" srcOrd="1" destOrd="0" presId="urn:microsoft.com/office/officeart/2005/8/layout/hierarchy2"/>
    <dgm:cxn modelId="{1D221D5D-44EB-43C6-8537-D4209F65D285}" type="presParOf" srcId="{35BD1B54-D284-4411-82CA-13FFFB13867A}" destId="{8D730E2D-5FEB-4380-A0D9-B10DF650F8A8}" srcOrd="0" destOrd="0" presId="urn:microsoft.com/office/officeart/2005/8/layout/hierarchy2"/>
    <dgm:cxn modelId="{77164430-1069-471A-B314-1A5301DFD604}" type="presParOf" srcId="{8D730E2D-5FEB-4380-A0D9-B10DF650F8A8}" destId="{CD406BAD-F542-46AC-A1F7-268A511D0868}" srcOrd="0" destOrd="0" presId="urn:microsoft.com/office/officeart/2005/8/layout/hierarchy2"/>
    <dgm:cxn modelId="{80977452-FEEB-4B74-B4BB-2AE63D5704E6}" type="presParOf" srcId="{35BD1B54-D284-4411-82CA-13FFFB13867A}" destId="{E68EBD3D-57DD-49E9-80B8-20E4E7ABF5A2}" srcOrd="1" destOrd="0" presId="urn:microsoft.com/office/officeart/2005/8/layout/hierarchy2"/>
    <dgm:cxn modelId="{1E319480-6295-41F2-86A5-4A7999DAF75C}" type="presParOf" srcId="{E68EBD3D-57DD-49E9-80B8-20E4E7ABF5A2}" destId="{BAE6D750-9B07-41FA-AB5C-ADC825A5853A}" srcOrd="0" destOrd="0" presId="urn:microsoft.com/office/officeart/2005/8/layout/hierarchy2"/>
    <dgm:cxn modelId="{2AB31E4F-EB91-47F9-A7D7-8A2E1B81EA4C}" type="presParOf" srcId="{E68EBD3D-57DD-49E9-80B8-20E4E7ABF5A2}" destId="{CBF2674F-A50E-4584-B317-26DB66CB3C88}" srcOrd="1" destOrd="0" presId="urn:microsoft.com/office/officeart/2005/8/layout/hierarchy2"/>
    <dgm:cxn modelId="{C3B9FB84-A3CD-4BE9-97CC-D5E700616302}" type="presParOf" srcId="{CBF2674F-A50E-4584-B317-26DB66CB3C88}" destId="{C092B1A1-7945-413C-A496-5A47EDCEAAE5}" srcOrd="0" destOrd="0" presId="urn:microsoft.com/office/officeart/2005/8/layout/hierarchy2"/>
    <dgm:cxn modelId="{AB4A472F-1BA3-4373-B365-116D5B9FBE54}" type="presParOf" srcId="{C092B1A1-7945-413C-A496-5A47EDCEAAE5}" destId="{3BE19D70-9372-47AD-BEAC-103B22724477}" srcOrd="0" destOrd="0" presId="urn:microsoft.com/office/officeart/2005/8/layout/hierarchy2"/>
    <dgm:cxn modelId="{22ACF437-3192-49CE-8FCE-AC8A11C4EDC6}" type="presParOf" srcId="{CBF2674F-A50E-4584-B317-26DB66CB3C88}" destId="{E17B46D0-21CE-436A-B02D-ED257343C2CF}" srcOrd="1" destOrd="0" presId="urn:microsoft.com/office/officeart/2005/8/layout/hierarchy2"/>
    <dgm:cxn modelId="{95483BA8-3023-4A6B-9188-3ACA802D36F5}" type="presParOf" srcId="{E17B46D0-21CE-436A-B02D-ED257343C2CF}" destId="{0F8B8B50-A5BE-4836-A468-F8FB514A4C12}" srcOrd="0" destOrd="0" presId="urn:microsoft.com/office/officeart/2005/8/layout/hierarchy2"/>
    <dgm:cxn modelId="{C95D5D98-0B2E-4824-9D03-6A75D6C440E4}" type="presParOf" srcId="{E17B46D0-21CE-436A-B02D-ED257343C2CF}" destId="{3FD5F29B-5429-4D2A-9A0C-214722D37DFB}" srcOrd="1" destOrd="0" presId="urn:microsoft.com/office/officeart/2005/8/layout/hierarchy2"/>
    <dgm:cxn modelId="{9A33F415-682A-433A-95BE-20856412E1BA}" type="presParOf" srcId="{35BD1B54-D284-4411-82CA-13FFFB13867A}" destId="{93D051A4-55FE-42EB-A16D-A4C3541503C9}" srcOrd="2" destOrd="0" presId="urn:microsoft.com/office/officeart/2005/8/layout/hierarchy2"/>
    <dgm:cxn modelId="{2CCBDEE3-F4BB-4159-A0DA-0A50EBA71BA9}" type="presParOf" srcId="{93D051A4-55FE-42EB-A16D-A4C3541503C9}" destId="{13F6A072-3546-4A47-AB02-CF274F24AC56}" srcOrd="0" destOrd="0" presId="urn:microsoft.com/office/officeart/2005/8/layout/hierarchy2"/>
    <dgm:cxn modelId="{F67E88D0-D696-4A77-8695-CB723D88F35C}" type="presParOf" srcId="{35BD1B54-D284-4411-82CA-13FFFB13867A}" destId="{EFF6E21B-27FF-48E5-94E1-B9A8C2D5206C}" srcOrd="3" destOrd="0" presId="urn:microsoft.com/office/officeart/2005/8/layout/hierarchy2"/>
    <dgm:cxn modelId="{EE6C558D-8980-44FC-BAF9-2DE17CBD33C5}" type="presParOf" srcId="{EFF6E21B-27FF-48E5-94E1-B9A8C2D5206C}" destId="{ABA1C764-97D1-40B6-AA26-4C302FC03A59}" srcOrd="0" destOrd="0" presId="urn:microsoft.com/office/officeart/2005/8/layout/hierarchy2"/>
    <dgm:cxn modelId="{B6FB08CD-C37C-46D2-A39B-8FA08FD3B34E}" type="presParOf" srcId="{EFF6E21B-27FF-48E5-94E1-B9A8C2D5206C}" destId="{E2EA22F3-EAA0-423C-AB4D-1AFE9845B415}" srcOrd="1" destOrd="0" presId="urn:microsoft.com/office/officeart/2005/8/layout/hierarchy2"/>
    <dgm:cxn modelId="{991D5C22-46EB-4EEB-AF7B-53881B7D3C88}" type="presParOf" srcId="{E2EA22F3-EAA0-423C-AB4D-1AFE9845B415}" destId="{39669CB5-D608-4D82-B816-F306F263B648}" srcOrd="0" destOrd="0" presId="urn:microsoft.com/office/officeart/2005/8/layout/hierarchy2"/>
    <dgm:cxn modelId="{F51C9B6B-9A0B-4F21-8FE1-2ABD56323658}" type="presParOf" srcId="{39669CB5-D608-4D82-B816-F306F263B648}" destId="{8573C9A8-7A21-4817-8CC9-A05D583DB483}" srcOrd="0" destOrd="0" presId="urn:microsoft.com/office/officeart/2005/8/layout/hierarchy2"/>
    <dgm:cxn modelId="{48D161C9-8155-4C03-91DD-181BF97D4FFB}" type="presParOf" srcId="{E2EA22F3-EAA0-423C-AB4D-1AFE9845B415}" destId="{36501462-1664-45CA-8FE0-48B01076CE75}" srcOrd="1" destOrd="0" presId="urn:microsoft.com/office/officeart/2005/8/layout/hierarchy2"/>
    <dgm:cxn modelId="{9874A7FC-6B60-454C-ADA6-AB3BC8B79DF5}" type="presParOf" srcId="{36501462-1664-45CA-8FE0-48B01076CE75}" destId="{1C1F02A7-D1F6-4AE7-8010-7B9972E6FEFE}" srcOrd="0" destOrd="0" presId="urn:microsoft.com/office/officeart/2005/8/layout/hierarchy2"/>
    <dgm:cxn modelId="{280C2E96-2A27-4293-98A1-D2B25D3ACA04}" type="presParOf" srcId="{36501462-1664-45CA-8FE0-48B01076CE75}" destId="{21D15A64-1AC1-43C5-8A1E-8F01C44A33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680AE7-951A-417D-BFC4-666287EBBCC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D32B722C-238F-45FB-9751-6935A3569BA3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Республика</a:t>
          </a:r>
          <a:endParaRPr lang="ru-RU" baseline="0" dirty="0">
            <a:solidFill>
              <a:schemeClr val="tx1"/>
            </a:solidFill>
          </a:endParaRPr>
        </a:p>
      </dgm:t>
    </dgm:pt>
    <dgm:pt modelId="{AB3DAF15-872D-457B-81DD-0312CAA00C2D}" type="parTrans" cxnId="{073B866B-1702-482F-B376-3ACB8AF4CB8D}">
      <dgm:prSet/>
      <dgm:spPr/>
      <dgm:t>
        <a:bodyPr/>
        <a:lstStyle/>
        <a:p>
          <a:endParaRPr lang="ru-RU"/>
        </a:p>
      </dgm:t>
    </dgm:pt>
    <dgm:pt modelId="{8E825C39-B8EE-40DD-A2D9-0E63F005AD14}" type="sibTrans" cxnId="{073B866B-1702-482F-B376-3ACB8AF4CB8D}">
      <dgm:prSet/>
      <dgm:spPr/>
      <dgm:t>
        <a:bodyPr/>
        <a:lstStyle/>
        <a:p>
          <a:endParaRPr lang="ru-RU"/>
        </a:p>
      </dgm:t>
    </dgm:pt>
    <dgm:pt modelId="{78AB1E4A-A95C-4E25-AB59-DC2B453E84CC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Сохранится</a:t>
          </a:r>
          <a:r>
            <a:rPr lang="ru-RU" dirty="0" smtClean="0">
              <a:solidFill>
                <a:schemeClr val="tx1"/>
              </a:solidFill>
            </a:rPr>
            <a:t>?</a:t>
          </a:r>
          <a:endParaRPr lang="ru-RU" dirty="0">
            <a:solidFill>
              <a:schemeClr val="tx1"/>
            </a:solidFill>
          </a:endParaRPr>
        </a:p>
      </dgm:t>
    </dgm:pt>
    <dgm:pt modelId="{CE043FDE-F88D-4C32-B273-016FC9E0CAD6}" type="parTrans" cxnId="{6E91E997-2359-4587-92A8-C6A829DC5AC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EEEB0B1-F29C-4FAB-A648-D31AA83C0466}" type="sibTrans" cxnId="{6E91E997-2359-4587-92A8-C6A829DC5AC6}">
      <dgm:prSet/>
      <dgm:spPr/>
      <dgm:t>
        <a:bodyPr/>
        <a:lstStyle/>
        <a:p>
          <a:endParaRPr lang="ru-RU"/>
        </a:p>
      </dgm:t>
    </dgm:pt>
    <dgm:pt modelId="{83293A11-BC64-4B72-8804-88524E42DE41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accent4">
                  <a:lumMod val="50000"/>
                </a:schemeClr>
              </a:solidFill>
            </a:rPr>
            <a:t>Почему?</a:t>
          </a:r>
          <a:endParaRPr lang="ru-RU" baseline="0" dirty="0">
            <a:solidFill>
              <a:schemeClr val="accent4">
                <a:lumMod val="50000"/>
              </a:schemeClr>
            </a:solidFill>
          </a:endParaRPr>
        </a:p>
      </dgm:t>
    </dgm:pt>
    <dgm:pt modelId="{4494B8D2-20E4-46B3-946D-97C81F6378B3}" type="parTrans" cxnId="{22F7AB7C-F155-43AE-B22A-E825583D902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7E4ED2D-E9F9-464E-8593-E5CC1A6D84BB}" type="sibTrans" cxnId="{22F7AB7C-F155-43AE-B22A-E825583D902A}">
      <dgm:prSet/>
      <dgm:spPr/>
      <dgm:t>
        <a:bodyPr/>
        <a:lstStyle/>
        <a:p>
          <a:endParaRPr lang="ru-RU"/>
        </a:p>
      </dgm:t>
    </dgm:pt>
    <dgm:pt modelId="{35ED7BD0-6D03-439A-B9E4-98B0E8D8930D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Погибнет?</a:t>
          </a:r>
          <a:endParaRPr lang="ru-RU" baseline="0" dirty="0">
            <a:solidFill>
              <a:schemeClr val="tx1"/>
            </a:solidFill>
          </a:endParaRPr>
        </a:p>
      </dgm:t>
    </dgm:pt>
    <dgm:pt modelId="{1EA3C574-D292-4632-A9A7-526DD5E4DF5F}" type="parTrans" cxnId="{D009D9DF-2B82-4C36-AE0E-F7772081015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692CB9E-81C0-4B48-8809-72721BFF5E4D}" type="sibTrans" cxnId="{D009D9DF-2B82-4C36-AE0E-F77720810157}">
      <dgm:prSet/>
      <dgm:spPr/>
      <dgm:t>
        <a:bodyPr/>
        <a:lstStyle/>
        <a:p>
          <a:endParaRPr lang="ru-RU"/>
        </a:p>
      </dgm:t>
    </dgm:pt>
    <dgm:pt modelId="{73B0022D-005C-4510-9559-18117A0270BA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accent4">
                  <a:lumMod val="50000"/>
                </a:schemeClr>
              </a:solidFill>
            </a:rPr>
            <a:t>Почему</a:t>
          </a:r>
          <a:r>
            <a:rPr lang="ru-RU" dirty="0" smtClean="0">
              <a:solidFill>
                <a:schemeClr val="accent4">
                  <a:lumMod val="50000"/>
                </a:schemeClr>
              </a:solidFill>
            </a:rPr>
            <a:t>?</a:t>
          </a:r>
          <a:endParaRPr lang="ru-RU" dirty="0">
            <a:solidFill>
              <a:schemeClr val="accent4">
                <a:lumMod val="50000"/>
              </a:schemeClr>
            </a:solidFill>
          </a:endParaRPr>
        </a:p>
      </dgm:t>
    </dgm:pt>
    <dgm:pt modelId="{1D1EBFC9-95C5-41AD-ACD9-4E3151832BF4}" type="parTrans" cxnId="{99A02F64-4228-444E-BF91-47FCD3A8EE9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73119C8-A41E-46FA-A9A6-42DB6A414002}" type="sibTrans" cxnId="{99A02F64-4228-444E-BF91-47FCD3A8EE9E}">
      <dgm:prSet/>
      <dgm:spPr/>
      <dgm:t>
        <a:bodyPr/>
        <a:lstStyle/>
        <a:p>
          <a:endParaRPr lang="ru-RU"/>
        </a:p>
      </dgm:t>
    </dgm:pt>
    <dgm:pt modelId="{CB52A302-DBC6-4FC2-8E88-75E211E30140}" type="pres">
      <dgm:prSet presAssocID="{B2680AE7-951A-417D-BFC4-666287EBBCC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0EAA1-2D33-4F44-BD46-D59AE0B68670}" type="pres">
      <dgm:prSet presAssocID="{D32B722C-238F-45FB-9751-6935A3569BA3}" presName="root1" presStyleCnt="0"/>
      <dgm:spPr/>
    </dgm:pt>
    <dgm:pt modelId="{9F007418-D76C-450D-A6D4-F9893D70415F}" type="pres">
      <dgm:prSet presAssocID="{D32B722C-238F-45FB-9751-6935A3569BA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BD1B54-D284-4411-82CA-13FFFB13867A}" type="pres">
      <dgm:prSet presAssocID="{D32B722C-238F-45FB-9751-6935A3569BA3}" presName="level2hierChild" presStyleCnt="0"/>
      <dgm:spPr/>
    </dgm:pt>
    <dgm:pt modelId="{8D730E2D-5FEB-4380-A0D9-B10DF650F8A8}" type="pres">
      <dgm:prSet presAssocID="{CE043FDE-F88D-4C32-B273-016FC9E0CAD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CD406BAD-F542-46AC-A1F7-268A511D0868}" type="pres">
      <dgm:prSet presAssocID="{CE043FDE-F88D-4C32-B273-016FC9E0CAD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68EBD3D-57DD-49E9-80B8-20E4E7ABF5A2}" type="pres">
      <dgm:prSet presAssocID="{78AB1E4A-A95C-4E25-AB59-DC2B453E84CC}" presName="root2" presStyleCnt="0"/>
      <dgm:spPr/>
    </dgm:pt>
    <dgm:pt modelId="{BAE6D750-9B07-41FA-AB5C-ADC825A5853A}" type="pres">
      <dgm:prSet presAssocID="{78AB1E4A-A95C-4E25-AB59-DC2B453E84C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F2674F-A50E-4584-B317-26DB66CB3C88}" type="pres">
      <dgm:prSet presAssocID="{78AB1E4A-A95C-4E25-AB59-DC2B453E84CC}" presName="level3hierChild" presStyleCnt="0"/>
      <dgm:spPr/>
    </dgm:pt>
    <dgm:pt modelId="{C092B1A1-7945-413C-A496-5A47EDCEAAE5}" type="pres">
      <dgm:prSet presAssocID="{4494B8D2-20E4-46B3-946D-97C81F6378B3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3BE19D70-9372-47AD-BEAC-103B22724477}" type="pres">
      <dgm:prSet presAssocID="{4494B8D2-20E4-46B3-946D-97C81F6378B3}" presName="connTx" presStyleLbl="parChTrans1D3" presStyleIdx="0" presStyleCnt="2"/>
      <dgm:spPr/>
      <dgm:t>
        <a:bodyPr/>
        <a:lstStyle/>
        <a:p>
          <a:endParaRPr lang="ru-RU"/>
        </a:p>
      </dgm:t>
    </dgm:pt>
    <dgm:pt modelId="{E17B46D0-21CE-436A-B02D-ED257343C2CF}" type="pres">
      <dgm:prSet presAssocID="{83293A11-BC64-4B72-8804-88524E42DE41}" presName="root2" presStyleCnt="0"/>
      <dgm:spPr/>
    </dgm:pt>
    <dgm:pt modelId="{0F8B8B50-A5BE-4836-A468-F8FB514A4C12}" type="pres">
      <dgm:prSet presAssocID="{83293A11-BC64-4B72-8804-88524E42DE4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D5F29B-5429-4D2A-9A0C-214722D37DFB}" type="pres">
      <dgm:prSet presAssocID="{83293A11-BC64-4B72-8804-88524E42DE41}" presName="level3hierChild" presStyleCnt="0"/>
      <dgm:spPr/>
    </dgm:pt>
    <dgm:pt modelId="{93D051A4-55FE-42EB-A16D-A4C3541503C9}" type="pres">
      <dgm:prSet presAssocID="{1EA3C574-D292-4632-A9A7-526DD5E4DF5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3F6A072-3546-4A47-AB02-CF274F24AC56}" type="pres">
      <dgm:prSet presAssocID="{1EA3C574-D292-4632-A9A7-526DD5E4DF5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FF6E21B-27FF-48E5-94E1-B9A8C2D5206C}" type="pres">
      <dgm:prSet presAssocID="{35ED7BD0-6D03-439A-B9E4-98B0E8D8930D}" presName="root2" presStyleCnt="0"/>
      <dgm:spPr/>
    </dgm:pt>
    <dgm:pt modelId="{ABA1C764-97D1-40B6-AA26-4C302FC03A59}" type="pres">
      <dgm:prSet presAssocID="{35ED7BD0-6D03-439A-B9E4-98B0E8D8930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EA22F3-EAA0-423C-AB4D-1AFE9845B415}" type="pres">
      <dgm:prSet presAssocID="{35ED7BD0-6D03-439A-B9E4-98B0E8D8930D}" presName="level3hierChild" presStyleCnt="0"/>
      <dgm:spPr/>
    </dgm:pt>
    <dgm:pt modelId="{39669CB5-D608-4D82-B816-F306F263B648}" type="pres">
      <dgm:prSet presAssocID="{1D1EBFC9-95C5-41AD-ACD9-4E3151832BF4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8573C9A8-7A21-4817-8CC9-A05D583DB483}" type="pres">
      <dgm:prSet presAssocID="{1D1EBFC9-95C5-41AD-ACD9-4E3151832BF4}" presName="connTx" presStyleLbl="parChTrans1D3" presStyleIdx="1" presStyleCnt="2"/>
      <dgm:spPr/>
      <dgm:t>
        <a:bodyPr/>
        <a:lstStyle/>
        <a:p>
          <a:endParaRPr lang="ru-RU"/>
        </a:p>
      </dgm:t>
    </dgm:pt>
    <dgm:pt modelId="{36501462-1664-45CA-8FE0-48B01076CE75}" type="pres">
      <dgm:prSet presAssocID="{73B0022D-005C-4510-9559-18117A0270BA}" presName="root2" presStyleCnt="0"/>
      <dgm:spPr/>
    </dgm:pt>
    <dgm:pt modelId="{1C1F02A7-D1F6-4AE7-8010-7B9972E6FEFE}" type="pres">
      <dgm:prSet presAssocID="{73B0022D-005C-4510-9559-18117A0270BA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D15A64-1AC1-43C5-8A1E-8F01C44A33A6}" type="pres">
      <dgm:prSet presAssocID="{73B0022D-005C-4510-9559-18117A0270BA}" presName="level3hierChild" presStyleCnt="0"/>
      <dgm:spPr/>
    </dgm:pt>
  </dgm:ptLst>
  <dgm:cxnLst>
    <dgm:cxn modelId="{6E91E997-2359-4587-92A8-C6A829DC5AC6}" srcId="{D32B722C-238F-45FB-9751-6935A3569BA3}" destId="{78AB1E4A-A95C-4E25-AB59-DC2B453E84CC}" srcOrd="0" destOrd="0" parTransId="{CE043FDE-F88D-4C32-B273-016FC9E0CAD6}" sibTransId="{CEEEB0B1-F29C-4FAB-A648-D31AA83C0466}"/>
    <dgm:cxn modelId="{3424784E-ADB4-453A-8196-8B8D87D01C45}" type="presOf" srcId="{1D1EBFC9-95C5-41AD-ACD9-4E3151832BF4}" destId="{39669CB5-D608-4D82-B816-F306F263B648}" srcOrd="0" destOrd="0" presId="urn:microsoft.com/office/officeart/2005/8/layout/hierarchy2"/>
    <dgm:cxn modelId="{3227A4BF-E789-4AEC-8F88-375631587925}" type="presOf" srcId="{78AB1E4A-A95C-4E25-AB59-DC2B453E84CC}" destId="{BAE6D750-9B07-41FA-AB5C-ADC825A5853A}" srcOrd="0" destOrd="0" presId="urn:microsoft.com/office/officeart/2005/8/layout/hierarchy2"/>
    <dgm:cxn modelId="{82C96526-266F-490A-81D6-B97838B9A716}" type="presOf" srcId="{4494B8D2-20E4-46B3-946D-97C81F6378B3}" destId="{C092B1A1-7945-413C-A496-5A47EDCEAAE5}" srcOrd="0" destOrd="0" presId="urn:microsoft.com/office/officeart/2005/8/layout/hierarchy2"/>
    <dgm:cxn modelId="{D009D9DF-2B82-4C36-AE0E-F77720810157}" srcId="{D32B722C-238F-45FB-9751-6935A3569BA3}" destId="{35ED7BD0-6D03-439A-B9E4-98B0E8D8930D}" srcOrd="1" destOrd="0" parTransId="{1EA3C574-D292-4632-A9A7-526DD5E4DF5F}" sibTransId="{B692CB9E-81C0-4B48-8809-72721BFF5E4D}"/>
    <dgm:cxn modelId="{22F7AB7C-F155-43AE-B22A-E825583D902A}" srcId="{78AB1E4A-A95C-4E25-AB59-DC2B453E84CC}" destId="{83293A11-BC64-4B72-8804-88524E42DE41}" srcOrd="0" destOrd="0" parTransId="{4494B8D2-20E4-46B3-946D-97C81F6378B3}" sibTransId="{B7E4ED2D-E9F9-464E-8593-E5CC1A6D84BB}"/>
    <dgm:cxn modelId="{4FE9BA49-AC19-4F99-8A11-B73D8E749F07}" type="presOf" srcId="{73B0022D-005C-4510-9559-18117A0270BA}" destId="{1C1F02A7-D1F6-4AE7-8010-7B9972E6FEFE}" srcOrd="0" destOrd="0" presId="urn:microsoft.com/office/officeart/2005/8/layout/hierarchy2"/>
    <dgm:cxn modelId="{B04B5926-9BDD-4F56-A4AE-7B9B41797174}" type="presOf" srcId="{CE043FDE-F88D-4C32-B273-016FC9E0CAD6}" destId="{CD406BAD-F542-46AC-A1F7-268A511D0868}" srcOrd="1" destOrd="0" presId="urn:microsoft.com/office/officeart/2005/8/layout/hierarchy2"/>
    <dgm:cxn modelId="{4726409B-8401-4B77-AE40-82F4F73C4DEF}" type="presOf" srcId="{1EA3C574-D292-4632-A9A7-526DD5E4DF5F}" destId="{13F6A072-3546-4A47-AB02-CF274F24AC56}" srcOrd="1" destOrd="0" presId="urn:microsoft.com/office/officeart/2005/8/layout/hierarchy2"/>
    <dgm:cxn modelId="{0E8F6D6A-3A47-467A-B857-E00A02A90E61}" type="presOf" srcId="{4494B8D2-20E4-46B3-946D-97C81F6378B3}" destId="{3BE19D70-9372-47AD-BEAC-103B22724477}" srcOrd="1" destOrd="0" presId="urn:microsoft.com/office/officeart/2005/8/layout/hierarchy2"/>
    <dgm:cxn modelId="{6CD6AE9D-E5AE-4FCC-80F7-F21F226FF87F}" type="presOf" srcId="{CE043FDE-F88D-4C32-B273-016FC9E0CAD6}" destId="{8D730E2D-5FEB-4380-A0D9-B10DF650F8A8}" srcOrd="0" destOrd="0" presId="urn:microsoft.com/office/officeart/2005/8/layout/hierarchy2"/>
    <dgm:cxn modelId="{99A02F64-4228-444E-BF91-47FCD3A8EE9E}" srcId="{35ED7BD0-6D03-439A-B9E4-98B0E8D8930D}" destId="{73B0022D-005C-4510-9559-18117A0270BA}" srcOrd="0" destOrd="0" parTransId="{1D1EBFC9-95C5-41AD-ACD9-4E3151832BF4}" sibTransId="{D73119C8-A41E-46FA-A9A6-42DB6A414002}"/>
    <dgm:cxn modelId="{5791252C-8619-4D45-83C5-D0D40684AD42}" type="presOf" srcId="{1D1EBFC9-95C5-41AD-ACD9-4E3151832BF4}" destId="{8573C9A8-7A21-4817-8CC9-A05D583DB483}" srcOrd="1" destOrd="0" presId="urn:microsoft.com/office/officeart/2005/8/layout/hierarchy2"/>
    <dgm:cxn modelId="{227AD23E-3A1B-4900-B5A3-DCC67163FE8C}" type="presOf" srcId="{B2680AE7-951A-417D-BFC4-666287EBBCCD}" destId="{CB52A302-DBC6-4FC2-8E88-75E211E30140}" srcOrd="0" destOrd="0" presId="urn:microsoft.com/office/officeart/2005/8/layout/hierarchy2"/>
    <dgm:cxn modelId="{7298D1A8-118A-4B12-9D84-21372EC5C859}" type="presOf" srcId="{83293A11-BC64-4B72-8804-88524E42DE41}" destId="{0F8B8B50-A5BE-4836-A468-F8FB514A4C12}" srcOrd="0" destOrd="0" presId="urn:microsoft.com/office/officeart/2005/8/layout/hierarchy2"/>
    <dgm:cxn modelId="{48FF5E36-DA2F-442B-B8DF-D30DA619D900}" type="presOf" srcId="{35ED7BD0-6D03-439A-B9E4-98B0E8D8930D}" destId="{ABA1C764-97D1-40B6-AA26-4C302FC03A59}" srcOrd="0" destOrd="0" presId="urn:microsoft.com/office/officeart/2005/8/layout/hierarchy2"/>
    <dgm:cxn modelId="{F030A07C-19D8-4E29-9CA6-CFCD809B3B07}" type="presOf" srcId="{D32B722C-238F-45FB-9751-6935A3569BA3}" destId="{9F007418-D76C-450D-A6D4-F9893D70415F}" srcOrd="0" destOrd="0" presId="urn:microsoft.com/office/officeart/2005/8/layout/hierarchy2"/>
    <dgm:cxn modelId="{073B866B-1702-482F-B376-3ACB8AF4CB8D}" srcId="{B2680AE7-951A-417D-BFC4-666287EBBCCD}" destId="{D32B722C-238F-45FB-9751-6935A3569BA3}" srcOrd="0" destOrd="0" parTransId="{AB3DAF15-872D-457B-81DD-0312CAA00C2D}" sibTransId="{8E825C39-B8EE-40DD-A2D9-0E63F005AD14}"/>
    <dgm:cxn modelId="{C4B4C314-513C-4A86-9F36-4B4674B5EF0C}" type="presOf" srcId="{1EA3C574-D292-4632-A9A7-526DD5E4DF5F}" destId="{93D051A4-55FE-42EB-A16D-A4C3541503C9}" srcOrd="0" destOrd="0" presId="urn:microsoft.com/office/officeart/2005/8/layout/hierarchy2"/>
    <dgm:cxn modelId="{A009DC23-E66F-4302-AAE4-4221D59513C8}" type="presParOf" srcId="{CB52A302-DBC6-4FC2-8E88-75E211E30140}" destId="{04A0EAA1-2D33-4F44-BD46-D59AE0B68670}" srcOrd="0" destOrd="0" presId="urn:microsoft.com/office/officeart/2005/8/layout/hierarchy2"/>
    <dgm:cxn modelId="{9DB8DEEC-90CE-4C14-B56E-9B25DF460A05}" type="presParOf" srcId="{04A0EAA1-2D33-4F44-BD46-D59AE0B68670}" destId="{9F007418-D76C-450D-A6D4-F9893D70415F}" srcOrd="0" destOrd="0" presId="urn:microsoft.com/office/officeart/2005/8/layout/hierarchy2"/>
    <dgm:cxn modelId="{359F77FE-6468-44EB-9C23-031D0F732BD0}" type="presParOf" srcId="{04A0EAA1-2D33-4F44-BD46-D59AE0B68670}" destId="{35BD1B54-D284-4411-82CA-13FFFB13867A}" srcOrd="1" destOrd="0" presId="urn:microsoft.com/office/officeart/2005/8/layout/hierarchy2"/>
    <dgm:cxn modelId="{36F119D4-D9F3-4F90-B752-3290B33FAB57}" type="presParOf" srcId="{35BD1B54-D284-4411-82CA-13FFFB13867A}" destId="{8D730E2D-5FEB-4380-A0D9-B10DF650F8A8}" srcOrd="0" destOrd="0" presId="urn:microsoft.com/office/officeart/2005/8/layout/hierarchy2"/>
    <dgm:cxn modelId="{B37C9FB2-6385-412E-BAD3-294CE2235B17}" type="presParOf" srcId="{8D730E2D-5FEB-4380-A0D9-B10DF650F8A8}" destId="{CD406BAD-F542-46AC-A1F7-268A511D0868}" srcOrd="0" destOrd="0" presId="urn:microsoft.com/office/officeart/2005/8/layout/hierarchy2"/>
    <dgm:cxn modelId="{334695F0-022A-4BD6-AADB-118CDF13B246}" type="presParOf" srcId="{35BD1B54-D284-4411-82CA-13FFFB13867A}" destId="{E68EBD3D-57DD-49E9-80B8-20E4E7ABF5A2}" srcOrd="1" destOrd="0" presId="urn:microsoft.com/office/officeart/2005/8/layout/hierarchy2"/>
    <dgm:cxn modelId="{6E921758-9BFD-47BE-ACAA-9632542E8A5A}" type="presParOf" srcId="{E68EBD3D-57DD-49E9-80B8-20E4E7ABF5A2}" destId="{BAE6D750-9B07-41FA-AB5C-ADC825A5853A}" srcOrd="0" destOrd="0" presId="urn:microsoft.com/office/officeart/2005/8/layout/hierarchy2"/>
    <dgm:cxn modelId="{CD5520BB-BD83-4EC1-85EA-59DA8958B62F}" type="presParOf" srcId="{E68EBD3D-57DD-49E9-80B8-20E4E7ABF5A2}" destId="{CBF2674F-A50E-4584-B317-26DB66CB3C88}" srcOrd="1" destOrd="0" presId="urn:microsoft.com/office/officeart/2005/8/layout/hierarchy2"/>
    <dgm:cxn modelId="{51566CE3-3365-4CDB-B584-AFCE78092F77}" type="presParOf" srcId="{CBF2674F-A50E-4584-B317-26DB66CB3C88}" destId="{C092B1A1-7945-413C-A496-5A47EDCEAAE5}" srcOrd="0" destOrd="0" presId="urn:microsoft.com/office/officeart/2005/8/layout/hierarchy2"/>
    <dgm:cxn modelId="{8B527B33-357C-4848-AFC4-6596293A4EEE}" type="presParOf" srcId="{C092B1A1-7945-413C-A496-5A47EDCEAAE5}" destId="{3BE19D70-9372-47AD-BEAC-103B22724477}" srcOrd="0" destOrd="0" presId="urn:microsoft.com/office/officeart/2005/8/layout/hierarchy2"/>
    <dgm:cxn modelId="{9E708D52-52EE-4E94-953C-461E56A817FA}" type="presParOf" srcId="{CBF2674F-A50E-4584-B317-26DB66CB3C88}" destId="{E17B46D0-21CE-436A-B02D-ED257343C2CF}" srcOrd="1" destOrd="0" presId="urn:microsoft.com/office/officeart/2005/8/layout/hierarchy2"/>
    <dgm:cxn modelId="{596298A7-7BBC-4747-AD6A-0D7C2D58FD40}" type="presParOf" srcId="{E17B46D0-21CE-436A-B02D-ED257343C2CF}" destId="{0F8B8B50-A5BE-4836-A468-F8FB514A4C12}" srcOrd="0" destOrd="0" presId="urn:microsoft.com/office/officeart/2005/8/layout/hierarchy2"/>
    <dgm:cxn modelId="{49959E0F-F6AD-4580-872C-1B1D2BAF023B}" type="presParOf" srcId="{E17B46D0-21CE-436A-B02D-ED257343C2CF}" destId="{3FD5F29B-5429-4D2A-9A0C-214722D37DFB}" srcOrd="1" destOrd="0" presId="urn:microsoft.com/office/officeart/2005/8/layout/hierarchy2"/>
    <dgm:cxn modelId="{4E43B06F-F867-4B45-BF8A-5A126B50B50F}" type="presParOf" srcId="{35BD1B54-D284-4411-82CA-13FFFB13867A}" destId="{93D051A4-55FE-42EB-A16D-A4C3541503C9}" srcOrd="2" destOrd="0" presId="urn:microsoft.com/office/officeart/2005/8/layout/hierarchy2"/>
    <dgm:cxn modelId="{0C91DCB2-3444-4726-B7F6-D28DF959F754}" type="presParOf" srcId="{93D051A4-55FE-42EB-A16D-A4C3541503C9}" destId="{13F6A072-3546-4A47-AB02-CF274F24AC56}" srcOrd="0" destOrd="0" presId="urn:microsoft.com/office/officeart/2005/8/layout/hierarchy2"/>
    <dgm:cxn modelId="{50AA42BE-E095-4F33-AF6F-4B0A3E26A88A}" type="presParOf" srcId="{35BD1B54-D284-4411-82CA-13FFFB13867A}" destId="{EFF6E21B-27FF-48E5-94E1-B9A8C2D5206C}" srcOrd="3" destOrd="0" presId="urn:microsoft.com/office/officeart/2005/8/layout/hierarchy2"/>
    <dgm:cxn modelId="{7A868487-5B1C-47F9-B6DF-A6BA49D81C4B}" type="presParOf" srcId="{EFF6E21B-27FF-48E5-94E1-B9A8C2D5206C}" destId="{ABA1C764-97D1-40B6-AA26-4C302FC03A59}" srcOrd="0" destOrd="0" presId="urn:microsoft.com/office/officeart/2005/8/layout/hierarchy2"/>
    <dgm:cxn modelId="{DCCB7E7A-A250-4594-907B-2A722468E07A}" type="presParOf" srcId="{EFF6E21B-27FF-48E5-94E1-B9A8C2D5206C}" destId="{E2EA22F3-EAA0-423C-AB4D-1AFE9845B415}" srcOrd="1" destOrd="0" presId="urn:microsoft.com/office/officeart/2005/8/layout/hierarchy2"/>
    <dgm:cxn modelId="{74BAA3D9-645C-4E7B-B796-9B1B82B42ECA}" type="presParOf" srcId="{E2EA22F3-EAA0-423C-AB4D-1AFE9845B415}" destId="{39669CB5-D608-4D82-B816-F306F263B648}" srcOrd="0" destOrd="0" presId="urn:microsoft.com/office/officeart/2005/8/layout/hierarchy2"/>
    <dgm:cxn modelId="{620101DF-B104-4A9E-8BA8-BDB229B8FE45}" type="presParOf" srcId="{39669CB5-D608-4D82-B816-F306F263B648}" destId="{8573C9A8-7A21-4817-8CC9-A05D583DB483}" srcOrd="0" destOrd="0" presId="urn:microsoft.com/office/officeart/2005/8/layout/hierarchy2"/>
    <dgm:cxn modelId="{5583871F-FF3D-490A-8AD8-AC4E78747091}" type="presParOf" srcId="{E2EA22F3-EAA0-423C-AB4D-1AFE9845B415}" destId="{36501462-1664-45CA-8FE0-48B01076CE75}" srcOrd="1" destOrd="0" presId="urn:microsoft.com/office/officeart/2005/8/layout/hierarchy2"/>
    <dgm:cxn modelId="{DEEFD78D-5FB5-4006-AB10-56540806724D}" type="presParOf" srcId="{36501462-1664-45CA-8FE0-48B01076CE75}" destId="{1C1F02A7-D1F6-4AE7-8010-7B9972E6FEFE}" srcOrd="0" destOrd="0" presId="urn:microsoft.com/office/officeart/2005/8/layout/hierarchy2"/>
    <dgm:cxn modelId="{E2BD0350-FEDE-4A74-A06D-65D1299A3B7C}" type="presParOf" srcId="{36501462-1664-45CA-8FE0-48B01076CE75}" destId="{21D15A64-1AC1-43C5-8A1E-8F01C44A33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07418-D76C-450D-A6D4-F9893D70415F}">
      <dsp:nvSpPr>
        <dsp:cNvPr id="0" name=""/>
        <dsp:cNvSpPr/>
      </dsp:nvSpPr>
      <dsp:spPr>
        <a:xfrm>
          <a:off x="8578" y="180406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tx1"/>
              </a:solidFill>
            </a:rPr>
            <a:t>Республика</a:t>
          </a:r>
          <a:endParaRPr lang="ru-RU" sz="3900" kern="1200" baseline="0" dirty="0">
            <a:solidFill>
              <a:schemeClr val="tx1"/>
            </a:solidFill>
          </a:endParaRPr>
        </a:p>
      </dsp:txBody>
      <dsp:txXfrm>
        <a:off x="49037" y="1844528"/>
        <a:ext cx="2681829" cy="1300455"/>
      </dsp:txXfrm>
    </dsp:sp>
    <dsp:sp modelId="{8D730E2D-5FEB-4380-A0D9-B10DF650F8A8}">
      <dsp:nvSpPr>
        <dsp:cNvPr id="0" name=""/>
        <dsp:cNvSpPr/>
      </dsp:nvSpPr>
      <dsp:spPr>
        <a:xfrm rot="19457599">
          <a:off x="2643409" y="2072694"/>
          <a:ext cx="1360933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360933" y="249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9853" y="2063588"/>
        <a:ext cx="68046" cy="68046"/>
      </dsp:txXfrm>
    </dsp:sp>
    <dsp:sp modelId="{BAE6D750-9B07-41FA-AB5C-ADC825A5853A}">
      <dsp:nvSpPr>
        <dsp:cNvPr id="0" name=""/>
        <dsp:cNvSpPr/>
      </dsp:nvSpPr>
      <dsp:spPr>
        <a:xfrm>
          <a:off x="3876426" y="100977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tx1"/>
              </a:solidFill>
            </a:rPr>
            <a:t>Сохранится</a:t>
          </a:r>
          <a:r>
            <a:rPr lang="ru-RU" sz="3900" kern="1200" dirty="0" smtClean="0">
              <a:solidFill>
                <a:schemeClr val="tx1"/>
              </a:solidFill>
            </a:rPr>
            <a:t>?</a:t>
          </a:r>
          <a:endParaRPr lang="ru-RU" sz="3900" kern="1200" dirty="0">
            <a:solidFill>
              <a:schemeClr val="tx1"/>
            </a:solidFill>
          </a:endParaRPr>
        </a:p>
      </dsp:txBody>
      <dsp:txXfrm>
        <a:off x="3916885" y="1050238"/>
        <a:ext cx="2681829" cy="1300455"/>
      </dsp:txXfrm>
    </dsp:sp>
    <dsp:sp modelId="{C092B1A1-7945-413C-A496-5A47EDCEAAE5}">
      <dsp:nvSpPr>
        <dsp:cNvPr id="0" name=""/>
        <dsp:cNvSpPr/>
      </dsp:nvSpPr>
      <dsp:spPr>
        <a:xfrm>
          <a:off x="6639173" y="1675549"/>
          <a:ext cx="1105099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105099" y="249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164096" y="1672838"/>
        <a:ext cx="55254" cy="55254"/>
      </dsp:txXfrm>
    </dsp:sp>
    <dsp:sp modelId="{0F8B8B50-A5BE-4836-A468-F8FB514A4C12}">
      <dsp:nvSpPr>
        <dsp:cNvPr id="0" name=""/>
        <dsp:cNvSpPr/>
      </dsp:nvSpPr>
      <dsp:spPr>
        <a:xfrm>
          <a:off x="7744273" y="100977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accent4">
                  <a:lumMod val="50000"/>
                </a:schemeClr>
              </a:solidFill>
            </a:rPr>
            <a:t>Почему?</a:t>
          </a:r>
          <a:endParaRPr lang="ru-RU" sz="3900" kern="1200" baseline="0" dirty="0">
            <a:solidFill>
              <a:schemeClr val="accent4">
                <a:lumMod val="50000"/>
              </a:schemeClr>
            </a:solidFill>
          </a:endParaRPr>
        </a:p>
      </dsp:txBody>
      <dsp:txXfrm>
        <a:off x="7784732" y="1050238"/>
        <a:ext cx="2681829" cy="1300455"/>
      </dsp:txXfrm>
    </dsp:sp>
    <dsp:sp modelId="{93D051A4-55FE-42EB-A16D-A4C3541503C9}">
      <dsp:nvSpPr>
        <dsp:cNvPr id="0" name=""/>
        <dsp:cNvSpPr/>
      </dsp:nvSpPr>
      <dsp:spPr>
        <a:xfrm rot="2142401">
          <a:off x="2643409" y="2866984"/>
          <a:ext cx="1360933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360933" y="249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9853" y="2857878"/>
        <a:ext cx="68046" cy="68046"/>
      </dsp:txXfrm>
    </dsp:sp>
    <dsp:sp modelId="{ABA1C764-97D1-40B6-AA26-4C302FC03A59}">
      <dsp:nvSpPr>
        <dsp:cNvPr id="0" name=""/>
        <dsp:cNvSpPr/>
      </dsp:nvSpPr>
      <dsp:spPr>
        <a:xfrm>
          <a:off x="3876426" y="259835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tx1"/>
              </a:solidFill>
            </a:rPr>
            <a:t>Погибнет?</a:t>
          </a:r>
          <a:endParaRPr lang="ru-RU" sz="3900" kern="1200" baseline="0" dirty="0">
            <a:solidFill>
              <a:schemeClr val="tx1"/>
            </a:solidFill>
          </a:endParaRPr>
        </a:p>
      </dsp:txBody>
      <dsp:txXfrm>
        <a:off x="3916885" y="2638818"/>
        <a:ext cx="2681829" cy="1300455"/>
      </dsp:txXfrm>
    </dsp:sp>
    <dsp:sp modelId="{39669CB5-D608-4D82-B816-F306F263B648}">
      <dsp:nvSpPr>
        <dsp:cNvPr id="0" name=""/>
        <dsp:cNvSpPr/>
      </dsp:nvSpPr>
      <dsp:spPr>
        <a:xfrm>
          <a:off x="6639173" y="3264129"/>
          <a:ext cx="1105099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105099" y="249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164096" y="3261419"/>
        <a:ext cx="55254" cy="55254"/>
      </dsp:txXfrm>
    </dsp:sp>
    <dsp:sp modelId="{1C1F02A7-D1F6-4AE7-8010-7B9972E6FEFE}">
      <dsp:nvSpPr>
        <dsp:cNvPr id="0" name=""/>
        <dsp:cNvSpPr/>
      </dsp:nvSpPr>
      <dsp:spPr>
        <a:xfrm>
          <a:off x="7744273" y="259835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accent4">
                  <a:lumMod val="50000"/>
                </a:schemeClr>
              </a:solidFill>
            </a:rPr>
            <a:t>Почему</a:t>
          </a:r>
          <a:r>
            <a:rPr lang="ru-RU" sz="3900" kern="1200" dirty="0" smtClean="0">
              <a:solidFill>
                <a:schemeClr val="accent4">
                  <a:lumMod val="50000"/>
                </a:schemeClr>
              </a:solidFill>
            </a:rPr>
            <a:t>?</a:t>
          </a:r>
          <a:endParaRPr lang="ru-RU" sz="39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7784732" y="2638818"/>
        <a:ext cx="2681829" cy="1300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07418-D76C-450D-A6D4-F9893D70415F}">
      <dsp:nvSpPr>
        <dsp:cNvPr id="0" name=""/>
        <dsp:cNvSpPr/>
      </dsp:nvSpPr>
      <dsp:spPr>
        <a:xfrm>
          <a:off x="8578" y="180406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tx1"/>
              </a:solidFill>
            </a:rPr>
            <a:t>Республика</a:t>
          </a:r>
          <a:endParaRPr lang="ru-RU" sz="3900" kern="1200" baseline="0" dirty="0">
            <a:solidFill>
              <a:schemeClr val="tx1"/>
            </a:solidFill>
          </a:endParaRPr>
        </a:p>
      </dsp:txBody>
      <dsp:txXfrm>
        <a:off x="49037" y="1844528"/>
        <a:ext cx="2681829" cy="1300455"/>
      </dsp:txXfrm>
    </dsp:sp>
    <dsp:sp modelId="{8D730E2D-5FEB-4380-A0D9-B10DF650F8A8}">
      <dsp:nvSpPr>
        <dsp:cNvPr id="0" name=""/>
        <dsp:cNvSpPr/>
      </dsp:nvSpPr>
      <dsp:spPr>
        <a:xfrm rot="19457599">
          <a:off x="2643409" y="2072694"/>
          <a:ext cx="1360933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360933" y="249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9853" y="2063588"/>
        <a:ext cx="68046" cy="68046"/>
      </dsp:txXfrm>
    </dsp:sp>
    <dsp:sp modelId="{BAE6D750-9B07-41FA-AB5C-ADC825A5853A}">
      <dsp:nvSpPr>
        <dsp:cNvPr id="0" name=""/>
        <dsp:cNvSpPr/>
      </dsp:nvSpPr>
      <dsp:spPr>
        <a:xfrm>
          <a:off x="3876426" y="100977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tx1"/>
              </a:solidFill>
            </a:rPr>
            <a:t>Сохранится</a:t>
          </a:r>
          <a:r>
            <a:rPr lang="ru-RU" sz="3900" kern="1200" dirty="0" smtClean="0">
              <a:solidFill>
                <a:schemeClr val="tx1"/>
              </a:solidFill>
            </a:rPr>
            <a:t>?</a:t>
          </a:r>
          <a:endParaRPr lang="ru-RU" sz="3900" kern="1200" dirty="0">
            <a:solidFill>
              <a:schemeClr val="tx1"/>
            </a:solidFill>
          </a:endParaRPr>
        </a:p>
      </dsp:txBody>
      <dsp:txXfrm>
        <a:off x="3916885" y="1050238"/>
        <a:ext cx="2681829" cy="1300455"/>
      </dsp:txXfrm>
    </dsp:sp>
    <dsp:sp modelId="{C092B1A1-7945-413C-A496-5A47EDCEAAE5}">
      <dsp:nvSpPr>
        <dsp:cNvPr id="0" name=""/>
        <dsp:cNvSpPr/>
      </dsp:nvSpPr>
      <dsp:spPr>
        <a:xfrm>
          <a:off x="6639173" y="1675549"/>
          <a:ext cx="1105099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105099" y="249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164096" y="1672838"/>
        <a:ext cx="55254" cy="55254"/>
      </dsp:txXfrm>
    </dsp:sp>
    <dsp:sp modelId="{0F8B8B50-A5BE-4836-A468-F8FB514A4C12}">
      <dsp:nvSpPr>
        <dsp:cNvPr id="0" name=""/>
        <dsp:cNvSpPr/>
      </dsp:nvSpPr>
      <dsp:spPr>
        <a:xfrm>
          <a:off x="7744273" y="100977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accent4">
                  <a:lumMod val="50000"/>
                </a:schemeClr>
              </a:solidFill>
            </a:rPr>
            <a:t>Почему?</a:t>
          </a:r>
          <a:endParaRPr lang="ru-RU" sz="3900" kern="1200" baseline="0" dirty="0">
            <a:solidFill>
              <a:schemeClr val="accent4">
                <a:lumMod val="50000"/>
              </a:schemeClr>
            </a:solidFill>
          </a:endParaRPr>
        </a:p>
      </dsp:txBody>
      <dsp:txXfrm>
        <a:off x="7784732" y="1050238"/>
        <a:ext cx="2681829" cy="1300455"/>
      </dsp:txXfrm>
    </dsp:sp>
    <dsp:sp modelId="{93D051A4-55FE-42EB-A16D-A4C3541503C9}">
      <dsp:nvSpPr>
        <dsp:cNvPr id="0" name=""/>
        <dsp:cNvSpPr/>
      </dsp:nvSpPr>
      <dsp:spPr>
        <a:xfrm rot="2142401">
          <a:off x="2643409" y="2866984"/>
          <a:ext cx="1360933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360933" y="249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9853" y="2857878"/>
        <a:ext cx="68046" cy="68046"/>
      </dsp:txXfrm>
    </dsp:sp>
    <dsp:sp modelId="{ABA1C764-97D1-40B6-AA26-4C302FC03A59}">
      <dsp:nvSpPr>
        <dsp:cNvPr id="0" name=""/>
        <dsp:cNvSpPr/>
      </dsp:nvSpPr>
      <dsp:spPr>
        <a:xfrm>
          <a:off x="3876426" y="259835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tx1"/>
              </a:solidFill>
            </a:rPr>
            <a:t>Погибнет?</a:t>
          </a:r>
          <a:endParaRPr lang="ru-RU" sz="3900" kern="1200" baseline="0" dirty="0">
            <a:solidFill>
              <a:schemeClr val="tx1"/>
            </a:solidFill>
          </a:endParaRPr>
        </a:p>
      </dsp:txBody>
      <dsp:txXfrm>
        <a:off x="3916885" y="2638818"/>
        <a:ext cx="2681829" cy="1300455"/>
      </dsp:txXfrm>
    </dsp:sp>
    <dsp:sp modelId="{39669CB5-D608-4D82-B816-F306F263B648}">
      <dsp:nvSpPr>
        <dsp:cNvPr id="0" name=""/>
        <dsp:cNvSpPr/>
      </dsp:nvSpPr>
      <dsp:spPr>
        <a:xfrm>
          <a:off x="6639173" y="3264129"/>
          <a:ext cx="1105099" cy="49833"/>
        </a:xfrm>
        <a:custGeom>
          <a:avLst/>
          <a:gdLst/>
          <a:ahLst/>
          <a:cxnLst/>
          <a:rect l="0" t="0" r="0" b="0"/>
          <a:pathLst>
            <a:path>
              <a:moveTo>
                <a:pt x="0" y="24916"/>
              </a:moveTo>
              <a:lnTo>
                <a:pt x="1105099" y="2491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164096" y="3261419"/>
        <a:ext cx="55254" cy="55254"/>
      </dsp:txXfrm>
    </dsp:sp>
    <dsp:sp modelId="{1C1F02A7-D1F6-4AE7-8010-7B9972E6FEFE}">
      <dsp:nvSpPr>
        <dsp:cNvPr id="0" name=""/>
        <dsp:cNvSpPr/>
      </dsp:nvSpPr>
      <dsp:spPr>
        <a:xfrm>
          <a:off x="7744273" y="2598359"/>
          <a:ext cx="2762747" cy="1381373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>
              <a:solidFill>
                <a:schemeClr val="accent4">
                  <a:lumMod val="50000"/>
                </a:schemeClr>
              </a:solidFill>
            </a:rPr>
            <a:t>Почему</a:t>
          </a:r>
          <a:r>
            <a:rPr lang="ru-RU" sz="3900" kern="1200" dirty="0" smtClean="0">
              <a:solidFill>
                <a:schemeClr val="accent4">
                  <a:lumMod val="50000"/>
                </a:schemeClr>
              </a:solidFill>
            </a:rPr>
            <a:t>?</a:t>
          </a:r>
          <a:endParaRPr lang="ru-RU" sz="39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7784732" y="2638818"/>
        <a:ext cx="2681829" cy="1300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ECEF9-B147-4A79-873C-9142C409E3ED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A65B-670C-4843-812A-27254065F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75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E5FD-1F7D-4A45-9143-23C906046B1B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4B16A-D046-43E2-B41B-EFE7D5E75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7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85CF-0366-4EEA-BE49-0740C6FE263B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2D153-F5B3-42CF-9864-21701DB26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30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EA1B-617D-482D-B635-0113FF18BD9A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C17CB-D42A-47C0-8509-D253D0A8D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07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251C-8DD1-4651-88CB-F11EF4274011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FD4F-8AC0-430F-A31D-87B2916B0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75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A16C-D638-4B5A-91C7-BD2250D3E28E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D6B9F-B37E-4630-A539-C1D846F0C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15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4086-8471-476E-88F3-786812D385D0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67E0F-3482-461C-9B70-15887F7ED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4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9B929-500D-44B1-A9AC-2D98C0C28BE8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54941-0DB3-4C5B-A21B-626276864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CF9FE-1E08-464F-9AD4-9513C5C9B3EF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F83A-AA55-4FF1-81F5-68E32577A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83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EC946-6677-4085-B945-DF734FE85F74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EF534-D525-4887-A042-44F34A2F2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42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92D3-77FE-4CE0-868A-8365FD4902E6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A4D91-5CC9-4010-99DA-3E047D0CA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61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699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4ABC9F-470E-4AE9-B4C3-6C522DF2DBFA}" type="datetimeFigureOut">
              <a:rPr lang="ru-RU"/>
              <a:pPr>
                <a:defRPr/>
              </a:pPr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8ACCEE-B0C3-4EA5-8D1B-982F30C1F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hatff.livejournal.com/" TargetMode="External"/><Relationship Id="rId2" Type="http://schemas.openxmlformats.org/officeDocument/2006/relationships/hyperlink" Target="http://bookz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hotos.privet.ru/" TargetMode="External"/><Relationship Id="rId5" Type="http://schemas.openxmlformats.org/officeDocument/2006/relationships/hyperlink" Target="http://www.peoples.ru/" TargetMode="External"/><Relationship Id="rId4" Type="http://schemas.openxmlformats.org/officeDocument/2006/relationships/hyperlink" Target="http://photo.peoples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Римская республика после гибели Цезаря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Урок истории в 5 классе</a:t>
            </a:r>
          </a:p>
          <a:p>
            <a:pPr algn="r"/>
            <a:r>
              <a:rPr lang="ru-RU" dirty="0" smtClean="0"/>
              <a:t>Учитель: Чаланова Мария Борисовна</a:t>
            </a:r>
          </a:p>
          <a:p>
            <a:pPr algn="r"/>
            <a:r>
              <a:rPr lang="ru-RU" dirty="0" smtClean="0"/>
              <a:t>МБОУ «СОШ» </a:t>
            </a:r>
            <a:r>
              <a:rPr lang="ru-RU" dirty="0" err="1" smtClean="0"/>
              <a:t>с.Усть-Кулом</a:t>
            </a:r>
            <a:endParaRPr lang="ru-RU" dirty="0" smtClean="0"/>
          </a:p>
          <a:p>
            <a:pPr algn="r"/>
            <a:r>
              <a:rPr lang="ru-RU" dirty="0" smtClean="0"/>
              <a:t>Республика Коми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9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Цель урока: узнать, что произошло с Римской республикой после гибели Цезаря и почему.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Задачи: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Поиск информации для проверки гипотезы (текст § 48, </a:t>
            </a:r>
            <a:r>
              <a:rPr lang="ru-RU" sz="3200" i="1" dirty="0" smtClean="0"/>
              <a:t>учебник </a:t>
            </a:r>
            <a:r>
              <a:rPr lang="ru-RU" sz="3200" i="1" dirty="0" err="1" smtClean="0"/>
              <a:t>Ф.А.Михайловского</a:t>
            </a:r>
            <a:r>
              <a:rPr lang="ru-RU" sz="3200" i="1" dirty="0" smtClean="0"/>
              <a:t> «Всеобщая история. История древнего мира», ООО «Русское слово – учебник», 2013</a:t>
            </a:r>
            <a:r>
              <a:rPr lang="ru-RU" sz="3200" dirty="0" smtClean="0"/>
              <a:t>).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Анализ информации (заполнение таблицы).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Вывод (какая из гипотез получила подтверждение).</a:t>
            </a:r>
          </a:p>
          <a:p>
            <a:pPr marL="514350" indent="-514350">
              <a:buAutoNum type="arabicParenR"/>
            </a:pPr>
            <a:r>
              <a:rPr lang="ru-RU" sz="3200" dirty="0" smtClean="0"/>
              <a:t>Презентация результатов работы группы.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393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Все ребята дружно </a:t>
            </a:r>
            <a:r>
              <a:rPr lang="ru-RU" sz="3600" b="1" dirty="0" smtClean="0"/>
              <a:t>встали</a:t>
            </a:r>
          </a:p>
          <a:p>
            <a:r>
              <a:rPr lang="ru-RU" sz="3600" dirty="0" smtClean="0"/>
              <a:t>И на месте </a:t>
            </a:r>
            <a:r>
              <a:rPr lang="ru-RU" sz="3600" b="1" dirty="0" smtClean="0"/>
              <a:t>зашагали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На носочках </a:t>
            </a:r>
            <a:r>
              <a:rPr lang="ru-RU" sz="3600" b="1" dirty="0" smtClean="0"/>
              <a:t>потянулись</a:t>
            </a:r>
          </a:p>
          <a:p>
            <a:r>
              <a:rPr lang="ru-RU" sz="3600" dirty="0" smtClean="0"/>
              <a:t>И назад слегка </a:t>
            </a:r>
            <a:r>
              <a:rPr lang="ru-RU" sz="3600" b="1" dirty="0" smtClean="0"/>
              <a:t>прогнулись.</a:t>
            </a:r>
          </a:p>
          <a:p>
            <a:r>
              <a:rPr lang="ru-RU" sz="3600" b="1" dirty="0" smtClean="0"/>
              <a:t>Вправо-влево</a:t>
            </a:r>
            <a:r>
              <a:rPr lang="ru-RU" sz="3600" dirty="0" smtClean="0"/>
              <a:t> посмотрели </a:t>
            </a:r>
          </a:p>
          <a:p>
            <a:r>
              <a:rPr lang="ru-RU" sz="3600" dirty="0" smtClean="0"/>
              <a:t>И </a:t>
            </a:r>
            <a:r>
              <a:rPr lang="ru-RU" sz="3600" b="1" dirty="0" smtClean="0"/>
              <a:t>по группам </a:t>
            </a:r>
            <a:r>
              <a:rPr lang="ru-RU" sz="3600" dirty="0" smtClean="0"/>
              <a:t>тихо сели.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873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5"/>
          <p:cNvSpPr>
            <a:spLocks noChangeArrowheads="1"/>
          </p:cNvSpPr>
          <p:nvPr/>
        </p:nvSpPr>
        <p:spPr bwMode="auto">
          <a:xfrm>
            <a:off x="4281488" y="304800"/>
            <a:ext cx="565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320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Республика: быть или не быть?</a:t>
            </a:r>
            <a:endParaRPr lang="ru-RU" altLang="ru-RU" sz="320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2425" y="1573213"/>
          <a:ext cx="11590338" cy="4940333"/>
        </p:xfrm>
        <a:graphic>
          <a:graphicData uri="http://schemas.openxmlformats.org/drawingml/2006/table">
            <a:tbl>
              <a:tblPr firstRow="1" firstCol="1" bandRow="1"/>
              <a:tblGrid>
                <a:gridCol w="5138736"/>
                <a:gridCol w="3227992"/>
                <a:gridCol w="3223610"/>
              </a:tblGrid>
              <a:tr h="853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Сторонники республики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Противники республиканцев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</a:rPr>
                        <a:t>Кто?</a:t>
                      </a:r>
                      <a:endParaRPr lang="ru-RU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Какую цель ставили?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Что делали для достижения цели?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Результаты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Вывод: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32" marR="41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Сторонники республики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altLang="ru-RU" sz="3600" smtClean="0"/>
          </a:p>
          <a:p>
            <a:r>
              <a:rPr lang="ru-RU" altLang="ru-RU" sz="3600" smtClean="0"/>
              <a:t>Гай Кассий</a:t>
            </a:r>
          </a:p>
          <a:p>
            <a:r>
              <a:rPr lang="ru-RU" altLang="ru-RU" sz="3600" smtClean="0"/>
              <a:t>Марк Брут</a:t>
            </a:r>
          </a:p>
          <a:p>
            <a:endParaRPr lang="ru-RU" altLang="ru-RU" sz="3600" smtClean="0"/>
          </a:p>
          <a:p>
            <a:pPr algn="r"/>
            <a:r>
              <a:rPr lang="ru-RU" altLang="ru-RU" sz="3600" smtClean="0"/>
              <a:t>Марк Туллий Цицерон</a:t>
            </a:r>
          </a:p>
        </p:txBody>
      </p:sp>
      <p:pic>
        <p:nvPicPr>
          <p:cNvPr id="1026" name="Picture 2" descr="http://rifmnet.ru/uploads/posts/2014-01/1389949394_cicer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78563" y="987425"/>
            <a:ext cx="3981450" cy="4873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Противники республиканцев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ru-RU" sz="3600" b="0" smtClean="0"/>
              <a:t>Марк Антоний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altLang="ru-RU" sz="3600" b="0" smtClean="0"/>
              <a:t>Октавиан</a:t>
            </a:r>
          </a:p>
        </p:txBody>
      </p:sp>
      <p:pic>
        <p:nvPicPr>
          <p:cNvPr id="2050" name="Picture 2" descr="Фотография Марк  Антоний (photo Mark Antoniy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2620963"/>
            <a:ext cx="3568700" cy="3568700"/>
          </a:xfrm>
          <a:noFill/>
        </p:spPr>
      </p:pic>
      <p:pic>
        <p:nvPicPr>
          <p:cNvPr id="2052" name="Picture 4" descr="Фотография Гай Юлий Цезарь Октавиан Август (photo  August)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59600" y="2543175"/>
            <a:ext cx="3781425" cy="3781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Гипотеза: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38200" y="1187450"/>
          <a:ext cx="10515600" cy="498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из наших гипотез подтвердилась?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вопросы?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altLang="ru-RU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</a:t>
            </a:r>
            <a:r>
              <a:rPr lang="ru-RU" altLang="ru-RU" sz="4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709613" y="600075"/>
            <a:ext cx="110140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3600"/>
              <a:t>Оцените вашу работу в группе по следующим критериям:</a:t>
            </a:r>
          </a:p>
          <a:p>
            <a:pPr eaLnBrk="1" hangingPunct="1"/>
            <a:r>
              <a:rPr lang="ru-RU" altLang="ru-RU" sz="3600" dirty="0"/>
              <a:t>	</a:t>
            </a:r>
            <a:r>
              <a:rPr lang="ru-RU" altLang="ru-RU" sz="3600" b="1" dirty="0"/>
              <a:t>2 балла </a:t>
            </a:r>
            <a:r>
              <a:rPr lang="ru-RU" altLang="ru-RU" sz="3600" dirty="0"/>
              <a:t>– я активно работал, предлагал решения, выступил от имени группы;</a:t>
            </a:r>
          </a:p>
          <a:p>
            <a:pPr eaLnBrk="1" hangingPunct="1"/>
            <a:r>
              <a:rPr lang="ru-RU" altLang="ru-RU" sz="3600" dirty="0"/>
              <a:t>	</a:t>
            </a:r>
            <a:r>
              <a:rPr lang="ru-RU" altLang="ru-RU" sz="3600" b="1" dirty="0"/>
              <a:t>1 балл </a:t>
            </a:r>
            <a:r>
              <a:rPr lang="ru-RU" altLang="ru-RU" sz="3600" dirty="0"/>
              <a:t>– я мог бы активнее участвовать в работе группы </a:t>
            </a:r>
          </a:p>
          <a:p>
            <a:pPr eaLnBrk="1" hangingPunct="1"/>
            <a:r>
              <a:rPr lang="ru-RU" altLang="ru-RU" sz="3600" dirty="0"/>
              <a:t>	</a:t>
            </a:r>
            <a:r>
              <a:rPr lang="ru-RU" altLang="ru-RU" sz="3600" b="1" dirty="0"/>
              <a:t>0 балл </a:t>
            </a:r>
            <a:r>
              <a:rPr lang="ru-RU" altLang="ru-RU" sz="3600" dirty="0"/>
              <a:t>– сегодня я никак не проявил себя в работе группы</a:t>
            </a:r>
          </a:p>
          <a:p>
            <a:pPr eaLnBrk="1" hangingPunct="1"/>
            <a:r>
              <a:rPr lang="ru-RU" altLang="ru-RU" sz="3600" dirty="0"/>
              <a:t>Обсудите свои оценки в группе, зафиксируйте в установленном месте.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865188" y="2740025"/>
            <a:ext cx="10515600" cy="1325563"/>
          </a:xfrm>
        </p:spPr>
        <p:txBody>
          <a:bodyPr/>
          <a:lstStyle/>
          <a:p>
            <a:pPr algn="ctr"/>
            <a:r>
              <a:rPr lang="ru-RU" altLang="ru-RU" sz="4800" b="1" i="1" dirty="0" smtClean="0"/>
              <a:t>Хорошо потрудились, молодцы!</a:t>
            </a:r>
            <a:br>
              <a:rPr lang="ru-RU" altLang="ru-RU" sz="4800" b="1" i="1" dirty="0" smtClean="0"/>
            </a:br>
            <a:r>
              <a:rPr lang="ru-RU" altLang="ru-RU" sz="4800" b="1" i="1" dirty="0"/>
              <a:t/>
            </a:r>
            <a:br>
              <a:rPr lang="ru-RU" altLang="ru-RU" sz="4800" b="1" i="1" dirty="0"/>
            </a:br>
            <a:r>
              <a:rPr lang="ru-RU" altLang="ru-RU" sz="4800" b="1" i="1" dirty="0" smtClean="0"/>
              <a:t>Успехов на других уроках!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http://bookz.ru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http://shatff.livejournal.com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http://photo.peoples.ru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http://www.peoples.ru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http://photos.privet.ru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68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Назовите исторического деятеля, с которым связаны выражения:</a:t>
            </a:r>
            <a:endParaRPr lang="ru-RU" alt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89625" cy="435133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600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«Жребий брошен»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«Перейти Рубикон»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 smtClean="0"/>
              <a:t>  Гай Юлий Цезарь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 smtClean="0"/>
              <a:t>(100 – 44 гг. до н.э.)</a:t>
            </a:r>
            <a:endParaRPr lang="ru-RU" sz="4800" dirty="0"/>
          </a:p>
        </p:txBody>
      </p:sp>
      <p:pic>
        <p:nvPicPr>
          <p:cNvPr id="3082" name="Picture 10" descr="Гай Юлий Цезар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24775" y="1673225"/>
            <a:ext cx="3138488" cy="4699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File:Spqrst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1493838"/>
            <a:ext cx="76200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Прямоугольник 6"/>
          <p:cNvSpPr>
            <a:spLocks noChangeArrowheads="1"/>
          </p:cNvSpPr>
          <p:nvPr/>
        </p:nvSpPr>
        <p:spPr bwMode="auto">
          <a:xfrm>
            <a:off x="3230563" y="5610225"/>
            <a:ext cx="609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252525"/>
                </a:solidFill>
                <a:latin typeface="Arial" panose="020B0604020202020204" pitchFamily="34" charset="0"/>
              </a:rPr>
              <a:t>Надпись «</a:t>
            </a:r>
            <a:r>
              <a:rPr lang="en-US" altLang="ru-RU">
                <a:solidFill>
                  <a:srgbClr val="252525"/>
                </a:solidFill>
                <a:latin typeface="Arial" panose="020B0604020202020204" pitchFamily="34" charset="0"/>
              </a:rPr>
              <a:t>Senatus Populusque Romanus» </a:t>
            </a:r>
            <a:endParaRPr lang="ru-RU" altLang="ru-RU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ru-RU">
                <a:solidFill>
                  <a:srgbClr val="252525"/>
                </a:solidFill>
                <a:latin typeface="Arial" panose="020B0604020202020204" pitchFamily="34" charset="0"/>
              </a:rPr>
              <a:t>(«</a:t>
            </a:r>
            <a:r>
              <a:rPr lang="ru-RU" altLang="ru-RU">
                <a:solidFill>
                  <a:srgbClr val="252525"/>
                </a:solidFill>
                <a:latin typeface="Arial" panose="020B0604020202020204" pitchFamily="34" charset="0"/>
              </a:rPr>
              <a:t>Сенат и граждане Рима»)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77421"/>
            <a:ext cx="10515600" cy="545909"/>
          </a:xfrm>
        </p:spPr>
        <p:txBody>
          <a:bodyPr/>
          <a:lstStyle/>
          <a:p>
            <a:r>
              <a:rPr lang="ru-RU" dirty="0" smtClean="0"/>
              <a:t>Проверочная работа (актуализация знаний)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0376" y="982639"/>
            <a:ext cx="5569424" cy="5773002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937982"/>
            <a:ext cx="5851525" cy="382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6050"/>
            <a:ext cx="10515600" cy="754063"/>
          </a:xfrm>
        </p:spPr>
        <p:txBody>
          <a:bodyPr/>
          <a:lstStyle/>
          <a:p>
            <a:r>
              <a:rPr lang="ru-RU" altLang="ru-RU" b="1" i="1" smtClean="0"/>
              <a:t>Ключи для самопроверки: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0113"/>
            <a:ext cx="10515600" cy="578802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 smtClean="0"/>
              <a:t>1. Б </a:t>
            </a:r>
            <a:r>
              <a:rPr lang="ru-RU" sz="3200" dirty="0" smtClean="0"/>
              <a:t>(1 балл)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 smtClean="0"/>
              <a:t>2. Г </a:t>
            </a:r>
            <a:r>
              <a:rPr lang="ru-RU" sz="3200" dirty="0" smtClean="0"/>
              <a:t>(1 балл)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 smtClean="0"/>
              <a:t>3. А-4, Б-3, В-2, Г-1 </a:t>
            </a:r>
            <a:r>
              <a:rPr lang="ru-RU" sz="3200" dirty="0" smtClean="0"/>
              <a:t>(2 балла; частично правильный – 1 балл)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 smtClean="0"/>
              <a:t>4. 1-Цезарь, 2-Помпей, 3- Красс, 4-триумвират, 5-власти </a:t>
            </a:r>
            <a:r>
              <a:rPr lang="ru-RU" sz="3200" dirty="0" smtClean="0"/>
              <a:t>(2 балла; частично правильный – 1 балл)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 smtClean="0"/>
              <a:t>5. В-Г-Б-Д-А </a:t>
            </a:r>
            <a:r>
              <a:rPr lang="ru-RU" sz="3200" dirty="0" smtClean="0"/>
              <a:t>(1 балл)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200" u="sng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u="sng" dirty="0" smtClean="0"/>
              <a:t>Критерии оценивания: </a:t>
            </a:r>
            <a:r>
              <a:rPr lang="ru-RU" sz="3200" dirty="0" smtClean="0"/>
              <a:t>	3-4 балла   -  </a:t>
            </a:r>
            <a:r>
              <a:rPr lang="ru-RU" sz="3200" b="1" dirty="0" smtClean="0"/>
              <a:t>«3»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dirty="0"/>
              <a:t>	</a:t>
            </a:r>
            <a:r>
              <a:rPr lang="ru-RU" sz="3200" dirty="0" smtClean="0"/>
              <a:t>				5-6 баллов - </a:t>
            </a:r>
            <a:r>
              <a:rPr lang="ru-RU" sz="3200" b="1" dirty="0" smtClean="0"/>
              <a:t>«4»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dirty="0"/>
              <a:t>	</a:t>
            </a:r>
            <a:r>
              <a:rPr lang="ru-RU" sz="3200" dirty="0" smtClean="0"/>
              <a:t>				7 баллов     - </a:t>
            </a:r>
            <a:r>
              <a:rPr lang="ru-RU" sz="3200" b="1" dirty="0" smtClean="0"/>
              <a:t>«5»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24175"/>
          </a:xfrm>
        </p:spPr>
        <p:txBody>
          <a:bodyPr/>
          <a:lstStyle/>
          <a:p>
            <a:r>
              <a:rPr lang="ru-RU" altLang="ru-RU" sz="3600" b="1" i="1" smtClean="0"/>
              <a:t>В середине 1 века до нашей эры вторая гражданская война в Риме завершилась установлением единовластия Цезаря. Он был объявлен пожизненным диктатором в 49 году до нашей эры, а в 44 году до нашей эры Цезарь погиб в результате заговора.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838200" y="3643313"/>
            <a:ext cx="10515600" cy="2533650"/>
          </a:xfrm>
        </p:spPr>
        <p:txBody>
          <a:bodyPr/>
          <a:lstStyle/>
          <a:p>
            <a:r>
              <a:rPr lang="ru-RU" altLang="ru-RU" sz="4000" b="1" smtClean="0"/>
              <a:t>Кто и почему мог желать смерти Цезаря? </a:t>
            </a:r>
          </a:p>
          <a:p>
            <a:r>
              <a:rPr lang="ru-RU" altLang="ru-RU" sz="4000" b="1" smtClean="0"/>
              <a:t>С какой целью против него был организован заговор?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Римская республика после гибели Цезаря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4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7763"/>
            <a:ext cx="10515600" cy="1325563"/>
          </a:xfrm>
        </p:spPr>
        <p:txBody>
          <a:bodyPr/>
          <a:lstStyle/>
          <a:p>
            <a:r>
              <a:rPr lang="ru-RU" sz="4000" b="1" dirty="0" smtClean="0"/>
              <a:t>Цель урока: узнать, что произошло с Римской республикой после гибели Цезаря и почему.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81470"/>
            <a:ext cx="10515600" cy="26781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73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Гипотеза: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38200" y="1187450"/>
          <a:ext cx="10515600" cy="498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366</Words>
  <Application>Microsoft Office PowerPoint</Application>
  <PresentationFormat>Широкоэкранный</PresentationFormat>
  <Paragraphs>104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Римская республика после гибели Цезаря</vt:lpstr>
      <vt:lpstr>Назовите исторического деятеля, с которым связаны выражения:</vt:lpstr>
      <vt:lpstr>Презентация PowerPoint</vt:lpstr>
      <vt:lpstr>Проверочная работа (актуализация знаний)</vt:lpstr>
      <vt:lpstr>Ключи для самопроверки:</vt:lpstr>
      <vt:lpstr>В середине 1 века до нашей эры вторая гражданская война в Риме завершилась установлением единовластия Цезаря. Он был объявлен пожизненным диктатором в 49 году до нашей эры, а в 44 году до нашей эры Цезарь погиб в результате заговора.</vt:lpstr>
      <vt:lpstr>Тема урока:  Римская республика после гибели Цезаря</vt:lpstr>
      <vt:lpstr>Цель урока: узнать, что произошло с Римской республикой после гибели Цезаря и почему.</vt:lpstr>
      <vt:lpstr>Гипотеза:</vt:lpstr>
      <vt:lpstr>Цель урока: узнать, что произошло с Римской республикой после гибели Цезаря и почему.</vt:lpstr>
      <vt:lpstr>Физминутка</vt:lpstr>
      <vt:lpstr>Презентация PowerPoint</vt:lpstr>
      <vt:lpstr>Сторонники республики</vt:lpstr>
      <vt:lpstr>Противники республиканцев</vt:lpstr>
      <vt:lpstr>Гипотеза:</vt:lpstr>
      <vt:lpstr>Какая из наших гипотез подтвердилась?</vt:lpstr>
      <vt:lpstr>Презентация PowerPoint</vt:lpstr>
      <vt:lpstr>Хорошо потрудились, молодцы!  Успехов на других уроках!</vt:lpstr>
      <vt:lpstr>Интернет-ресурсы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40</cp:revision>
  <dcterms:created xsi:type="dcterms:W3CDTF">2014-04-24T18:34:59Z</dcterms:created>
  <dcterms:modified xsi:type="dcterms:W3CDTF">2015-04-11T15:06:04Z</dcterms:modified>
</cp:coreProperties>
</file>