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62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89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49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87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564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43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22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74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88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4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65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28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3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29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93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17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62DF-2C55-4047-88A1-AF03FFB8A9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9CDE63-9096-4A5D-B51F-331C53C91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5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663" y="744583"/>
            <a:ext cx="7766936" cy="1646302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историософским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взгладам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Петра Яковлевича Чаадаева</a:t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доцент кафедры истории </a:t>
            </a:r>
            <a:r>
              <a:rPr lang="ru-RU" sz="1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Лубкова</a:t>
            </a:r>
            <a:r>
              <a:rPr lang="ru-RU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Е.Я.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religion.in.ua/uploads/posts/2011-04/1304001072_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97" y="1193083"/>
            <a:ext cx="5715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307812.userapi.com/v307812051/6ac9/ZQJv2CPXG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297" y="916858"/>
            <a:ext cx="44196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3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19 октября 1836 года А.С. Пушкин в ответном письме писал П.Я. Чаадаеву: "Я далеко не восторгаюсь всем, что вижу вокруг себя,...но клянусь честью, что ни за что на свете я не хотел бы переменить отечество или иметь другую историю, кроме истории наших предков, такой, какой нам бог ее дал".</a:t>
            </a:r>
          </a:p>
        </p:txBody>
      </p:sp>
      <p:pic>
        <p:nvPicPr>
          <p:cNvPr id="10242" name="Picture 2" descr="http://i.mr7.ru/photos/2012/06/890x675_a57sQIMoF2Sqt49M41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25" y="1143000"/>
            <a:ext cx="3905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307812.userapi.com/v307812051/6ac9/ZQJv2CPXG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402" y="1152524"/>
            <a:ext cx="44196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9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11" y="-639233"/>
            <a:ext cx="3854528" cy="127846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П.Я.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Чаадаев (1793-1856)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9939" y="235986"/>
            <a:ext cx="4513541" cy="55264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Петр Яковлевич Чаадаев (1793-1856), по материнской линии потомок Рюриковичей, родился в Москве в семье подполковника Якова Петровича Чаадаева и княгини Натальи Михайловны Щербатовой, дочери известного историка М.М. Щербатова. </a:t>
            </a:r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После 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смерти родителей воспитывался в доме своего дяди князя Д.М. Щербатова</a:t>
            </a: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411" y="5665040"/>
            <a:ext cx="3854528" cy="2584449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Портрет П. Я. Чаадаева. Художник </a:t>
            </a:r>
            <a:r>
              <a:rPr lang="ru-RU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И.Е.Вивьен</a:t>
            </a:r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. 1820-е гг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Государственный Исторический музей</a:t>
            </a: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upload.wikimedia.org/wikipedia/commons/0/0f/Chaadaev_by_J.Vivien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50" y="896892"/>
            <a:ext cx="3676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b/b6/Mikhail_Scherbato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551" y="896892"/>
            <a:ext cx="3714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d/d2/Chaadaevy_9-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939" y="2809875"/>
            <a:ext cx="4286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1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34" y="-784716"/>
            <a:ext cx="3854528" cy="127846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П.Я. Чаадаев и декабристы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5445" y="459698"/>
            <a:ext cx="4513541" cy="55264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С 1808 по 1812 гг. обучался в Московском университете, где познакомился с будущими декабристами И.Д. Якушкиным, Никитой и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Артамоном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Муравьевыми, А. Якубовичем и другими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ru-RU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Артамон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Захарович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Муравьев</a:t>
            </a: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18489" y="4283897"/>
            <a:ext cx="3854528" cy="258444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Якушкин Иван Дмитриевич (Н. И. Уткин, 1816). Бумага, 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акварель</a:t>
            </a:r>
          </a:p>
          <a:p>
            <a:pPr algn="r"/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Соколов Петр Федорович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Портрет Никиты Михайловича Муравьева. 1824</a:t>
            </a:r>
          </a:p>
        </p:txBody>
      </p:sp>
      <p:pic>
        <p:nvPicPr>
          <p:cNvPr id="3074" name="Picture 2" descr="https://upload.wikimedia.org/wikipedia/commons/e/e1/Yakushkin_Ivan_Dmitriye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34" y="708723"/>
            <a:ext cx="25431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2/26/P.F._Sokolov_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038" y="3518389"/>
            <a:ext cx="23812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commons/e/e3/Jakubovich_by_Bestuzh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531" y="0"/>
            <a:ext cx="41719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upload.wikimedia.org/wikipedia/commons/thumb/5/54/Artamon_Muraviev.jpg/386px-Artamon_Muravi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661" y="2194415"/>
            <a:ext cx="36766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61" y="-322517"/>
            <a:ext cx="3854528" cy="12784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Отечественная война 1812  и заграничные походы 1813-1814 годов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5413" y="0"/>
            <a:ext cx="4513541" cy="55264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В службу вступил в 1812г. вместе с братом Михаилом подпрапорщиком в лейб-гвардии Семеновский полк. </a:t>
            </a:r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Участвовал 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в Отечественной войне 1812 г. и заграничных походах русской армии в 1813-1814 гг. </a:t>
            </a:r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 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отличие  был награжден орденом Анны 3 степени и </a:t>
            </a:r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Кульмским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крестом</a:t>
            </a: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ru-RU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4055" y="5974753"/>
            <a:ext cx="3854528" cy="2584449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П.Я. Чаадаев в 1815 году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Луи </a:t>
            </a:r>
            <a:r>
              <a:rPr lang="ru-RU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Лежен</a:t>
            </a:r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Битва под Москвой 7 сентября 1812 года</a:t>
            </a:r>
            <a:endParaRPr lang="ru-RU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900igr.net/datai/literatura/Pushkin-i-dekabristy/0013-016-K-CHaadae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89" y="936464"/>
            <a:ext cx="38862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4/43/Battle_of_Borodino.jpg/800px-Battle_of_Borod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1249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lexeim44.com/uploads/middle_6073434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163" y="201352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0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8" y="-879451"/>
            <a:ext cx="3854528" cy="127846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П.Я.Чаадаев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и А.С. Пушкин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3948" y="0"/>
            <a:ext cx="4513541" cy="55264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В 1816 г. в Царском селе познакомился и вскоре подружился с А.С. Пушкиным, который посвятил ему три послания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А.С. Пушкин «К портрету Чаадаева»: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«Он </a:t>
            </a:r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высшей волею небес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Рожден </a:t>
            </a:r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в оковах службы царской,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Он </a:t>
            </a:r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в Риме был бы Брут, в Афинах - </a:t>
            </a:r>
            <a:r>
              <a:rPr lang="ru-RU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Периклес</a:t>
            </a:r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 </a:t>
            </a:r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здесь - он офицер </a:t>
            </a:r>
            <a:r>
              <a:rPr lang="ru-RU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гусарский».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«Послание к Чаадаеву»: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«Мы </a:t>
            </a:r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ждем, с томленьем упования,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Минуты </a:t>
            </a:r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вольности святой</a:t>
            </a:r>
            <a:r>
              <a:rPr lang="ru-RU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...»</a:t>
            </a:r>
            <a:endParaRPr lang="ru-RU" sz="16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6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6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8698" y="6114015"/>
            <a:ext cx="3854528" cy="258444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Портрет Александра Пушкина.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Орест Кипренский, 1827.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upload.wikimedia.org/wikipedia/commons/thumb/5/56/Portrait_of_Alexander_Pushkin_%28Orest_Kiprensky%2C_1827%29.PNG/515px-Portrait_of_Alexander_Pushkin_%28Orest_Kiprensky%2C_1827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9015"/>
            <a:ext cx="4905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-fotki.yandex.ru/get/4604/fot462.178/0_477e4_58994c8d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893" y="5755284"/>
            <a:ext cx="40576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4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939" y="-790900"/>
            <a:ext cx="3854528" cy="127846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Отставка П.Я. Чаадаева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675" y="487566"/>
            <a:ext cx="4513541" cy="552643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В 1821 г. Чаадаев вышел в отставку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По мнению Д.И. Шаховского, видного либерального деятеля и исследователя его творчества, уход со службы был вызван волнениями в Семеновском полку в 1820г.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Среди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четырех офицеров, отданных под суд и заключенных в Витебскую крепость по настоянию императора Александра 1, был двоюродный брат Иван Дмитриевич Щербатов.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П.Я. Чаадаева производят обыск, он прерывает свою блестящую карьеру адъютанта у генерала И.В. Васильчикова и выходит в отставку.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504" y="4526686"/>
            <a:ext cx="3854528" cy="2584449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Князь Дмитрий Иванович Шаховской – российский общественный и политический деятель.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Министр государственного призрения Временного правительства (1917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Внук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декабриста Фёдора Петровича 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Шаховского.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upload.wikimedia.org/wikipedia/ru/2/21/%D0%A8%D0%B0%D1%85%D0%BE%D0%B2%D1%81%D0%BA%D0%B8%D0%B9_%D0%94%D0%BC%D0%B8%D1%82%D1%80%D0%B8%D0%B9_%D0%98%D0%B2%D0%B0%D0%BD%D0%BE%D0%B2%D0%B8%D1%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44" y="602126"/>
            <a:ext cx="2447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4pk.ru/300x300/images/51/2586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469" y="1078376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10" y="-516713"/>
            <a:ext cx="3854528" cy="12784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Первое «Философическое письмо»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9548" y="531127"/>
            <a:ext cx="4513541" cy="552643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В 1823-1826гг. Чаадаев путешествовал по Англии, Франции, Италии, Швейцарии и Германии, где, по-видимому, он переживает  духовный кризис, выразившийся позднее в первом философическом письме. </a:t>
            </a:r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 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его словам, это оказалось «парадоксальным путем к оказанию своего места в русском обществе и к осознанию места России в мировой истории».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После возвращения в Россию за ним был установлен тайный надзор. </a:t>
            </a:r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 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некоторым данным он был членом декабристского тайного общества Союза Благоденствия. </a:t>
            </a:r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После 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публикации первого «Философического письма» Чаадаев официально был объявлен сумасшедшим, хотя и оставлен на свободе.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410" y="4959624"/>
            <a:ext cx="3854528" cy="2584449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Восемь </a:t>
            </a:r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философических писем (1828-1830). </a:t>
            </a:r>
            <a:endParaRPr lang="ru-RU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Адресованы </a:t>
            </a:r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Екатерине Дмитриевне Пановой, которая именуется «Сударыней».</a:t>
            </a:r>
          </a:p>
        </p:txBody>
      </p:sp>
      <p:pic>
        <p:nvPicPr>
          <p:cNvPr id="7170" name="Picture 2" descr="http://www.chtivo.ru/getpic3d/16775388/350/916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158" y="352600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rudocs.exdat.com/data/204/203367/203367_html_m6f06029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4" y="889013"/>
            <a:ext cx="381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ovcom.ru/pics/auctions/medium/medium_30425_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189" y="122520"/>
            <a:ext cx="22098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5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907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Городская </a:t>
            </a:r>
            <a:r>
              <a:rPr lang="ru-RU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усадьба Е. Г. </a:t>
            </a:r>
            <a:r>
              <a:rPr lang="ru-RU" sz="1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Левашевой</a:t>
            </a:r>
            <a:r>
              <a:rPr lang="ru-RU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 на Новой </a:t>
            </a:r>
            <a:r>
              <a:rPr lang="ru-RU" sz="1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Басманной</a:t>
            </a:r>
            <a:r>
              <a:rPr lang="ru-RU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, где в 1833—1856 жил Чаадаев (вероятно, что флигель, в котором он проживал, не сохранился).</a:t>
            </a:r>
            <a:r>
              <a:rPr lang="ru-RU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upload.wikimedia.org/wikipedia/commons/a/a6/Moscow%2C_Novaya_Basmannaya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34" y="828674"/>
            <a:ext cx="1143000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3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66" y="-342408"/>
            <a:ext cx="3854528" cy="1278466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Надгробный камень на могиле П. Я. Чаадаева в некрополе Донского монастыря в Москве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1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Басманный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» философ жил и умер в Москве в 1856 году, похоронен на кладбище Донского монастыря</a:t>
            </a: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 </a:t>
            </a: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мысли </a:t>
            </a:r>
            <a:r>
              <a:rPr lang="ru-RU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В.В.Зеньковского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1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Чаадаев был, вне сомнения, очень глубоко и существенно связан с русским либерализмом и радикализмом первых десятилетий XIX века. Это были годы, когда в русских умах с особой силой, можно сказать страстностью, вставала потребность перемен в русской жизни</a:t>
            </a:r>
            <a:r>
              <a:rPr lang="ru-RU" sz="16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</a:t>
            </a: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1829 году Чаадаев писал:</a:t>
            </a:r>
            <a:r>
              <a:rPr lang="ru-RU" sz="1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"Мы принадлежим к числу тех наций, которые существуют лишь для того, чтобы дать миру какой-нибудь важный урок". </a:t>
            </a:r>
          </a:p>
        </p:txBody>
      </p:sp>
      <p:pic>
        <p:nvPicPr>
          <p:cNvPr id="9218" name="Picture 2" descr="https://upload.wikimedia.org/wikipedia/commons/thumb/0/07/SAM_4095.jpg/399px-SAM_4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19" y="1027090"/>
            <a:ext cx="380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3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729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            К историософским взгладам  Петра Яковлевича Чаадаева доцент кафедры истории Лубкова Е.Я.    </vt:lpstr>
      <vt:lpstr>П.Я. Чаадаев (1793-1856)</vt:lpstr>
      <vt:lpstr>П.Я. Чаадаев и декабристы</vt:lpstr>
      <vt:lpstr>Отечественная война 1812  и заграничные походы 1813-1814 годов</vt:lpstr>
      <vt:lpstr>П.Я.Чаадаев и А.С. Пушкин</vt:lpstr>
      <vt:lpstr>Отставка П.Я. Чаадаева</vt:lpstr>
      <vt:lpstr>Первое «Философическое письмо»</vt:lpstr>
      <vt:lpstr>Городская усадьба Е. Г. Левашевой на Новой Басманной, где в 1833—1856 жил Чаадаев (вероятно, что флигель, в котором он проживал, не сохранился). </vt:lpstr>
      <vt:lpstr>Надгробный камень на могиле П. Я. Чаадаева в некрополе Донского монастыря в Москве</vt:lpstr>
      <vt:lpstr>19 октября 1836 года А.С. Пушкин в ответном письме писал П.Я. Чаадаеву: "Я далеко не восторгаюсь всем, что вижу вокруг себя,...но клянусь честью, что ни за что на свете я не хотел бы переменить отечество или иметь другую историю, кроме истории наших предков, такой, какой нам бог ее дал".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Яковлевич Чаадаев</dc:title>
  <dc:creator>Евгения Лубкова</dc:creator>
  <cp:lastModifiedBy>Admin</cp:lastModifiedBy>
  <cp:revision>34</cp:revision>
  <dcterms:created xsi:type="dcterms:W3CDTF">2015-03-22T06:09:44Z</dcterms:created>
  <dcterms:modified xsi:type="dcterms:W3CDTF">2015-04-16T06:14:14Z</dcterms:modified>
</cp:coreProperties>
</file>