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71" r:id="rId5"/>
    <p:sldId id="273" r:id="rId6"/>
    <p:sldId id="272" r:id="rId7"/>
    <p:sldId id="275" r:id="rId8"/>
    <p:sldId id="274" r:id="rId9"/>
    <p:sldId id="264" r:id="rId10"/>
    <p:sldId id="265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A235-249F-44A9-ABDF-D70D0C8FB84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E046-18C9-4BBF-B661-0D4257449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A235-249F-44A9-ABDF-D70D0C8FB84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E046-18C9-4BBF-B661-0D4257449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A235-249F-44A9-ABDF-D70D0C8FB84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E046-18C9-4BBF-B661-0D4257449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A235-249F-44A9-ABDF-D70D0C8FB84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E046-18C9-4BBF-B661-0D4257449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A235-249F-44A9-ABDF-D70D0C8FB84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E046-18C9-4BBF-B661-0D4257449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A235-249F-44A9-ABDF-D70D0C8FB84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E046-18C9-4BBF-B661-0D4257449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A235-249F-44A9-ABDF-D70D0C8FB84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E046-18C9-4BBF-B661-0D4257449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A235-249F-44A9-ABDF-D70D0C8FB84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E046-18C9-4BBF-B661-0D4257449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A235-249F-44A9-ABDF-D70D0C8FB84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E046-18C9-4BBF-B661-0D4257449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A235-249F-44A9-ABDF-D70D0C8FB84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E046-18C9-4BBF-B661-0D4257449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9A235-249F-44A9-ABDF-D70D0C8FB84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E046-18C9-4BBF-B661-0D4257449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9A235-249F-44A9-ABDF-D70D0C8FB843}" type="datetimeFigureOut">
              <a:rPr lang="ru-RU" smtClean="0"/>
              <a:t>14.04.2015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E046-18C9-4BBF-B661-0D4257449B9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3744415"/>
          </a:xfrm>
        </p:spPr>
        <p:txBody>
          <a:bodyPr>
            <a:noAutofit/>
          </a:bodyPr>
          <a:lstStyle/>
          <a:p>
            <a:pPr algn="l"/>
            <a:r>
              <a:rPr lang="ru-RU" sz="7200" dirty="0" smtClean="0"/>
              <a:t>Итоговое родительское собрание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 Помощь   </a:t>
            </a:r>
            <a:r>
              <a:rPr lang="ru-RU" sz="3600" b="1" dirty="0"/>
              <a:t>в </a:t>
            </a:r>
            <a:r>
              <a:rPr lang="ru-RU" sz="3600" b="1" dirty="0" smtClean="0"/>
              <a:t>период   адаптации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r>
              <a:rPr lang="ru-RU" sz="5500" dirty="0"/>
              <a:t> </a:t>
            </a:r>
            <a:r>
              <a:rPr lang="ru-RU" sz="8000" dirty="0"/>
              <a:t> </a:t>
            </a:r>
            <a:r>
              <a:rPr lang="ru-RU" sz="8000" dirty="0" smtClean="0"/>
              <a:t> Обеспечьте </a:t>
            </a:r>
            <a:r>
              <a:rPr lang="ru-RU" sz="8000" dirty="0"/>
              <a:t>ребенку спокойную, щадящую обстановку, соблюдайте  режим, </a:t>
            </a:r>
          </a:p>
          <a:p>
            <a:r>
              <a:rPr lang="ru-RU" sz="8000" dirty="0"/>
              <a:t> Основное внимание уделяйте  развитию учебной деятельности детей, их умению учиться, приобретать с помощью взрослых и самостоятельно новые знания и навыки.</a:t>
            </a:r>
          </a:p>
          <a:p>
            <a:r>
              <a:rPr lang="ru-RU" sz="8000" dirty="0"/>
              <a:t> На первых порах помогайте </a:t>
            </a:r>
            <a:r>
              <a:rPr lang="ru-RU" sz="8000" dirty="0" smtClean="0"/>
              <a:t> </a:t>
            </a:r>
            <a:r>
              <a:rPr lang="ru-RU" sz="8000" dirty="0"/>
              <a:t>в подготовке домашних заданий,  в преодолении трудностей  в учебе.</a:t>
            </a:r>
          </a:p>
          <a:p>
            <a:r>
              <a:rPr lang="ru-RU" sz="8000" dirty="0"/>
              <a:t> Интересуйтесь успеваемостью своего ребенка каждый день, а не только  в конце недели.</a:t>
            </a:r>
          </a:p>
          <a:p>
            <a:r>
              <a:rPr lang="ru-RU" sz="8000" dirty="0"/>
              <a:t> Не ждите следующего родительского собрания. Найдите время подойти к классному руководителю. </a:t>
            </a:r>
          </a:p>
          <a:p>
            <a:r>
              <a:rPr lang="ru-RU" sz="8000" dirty="0"/>
              <a:t>  Если возникла проблемная ситуация, никогда не говорите плохо об учителе в присутствии ребенка. Тем более не спешите  выносить поспешный приговор. Лучше отправляйтесь в школу и вместе с учителем разрешите  возникшую ситуацию. Помните, моральные нормы в ребенке закладывает, прежде всего, не школа, а семья. Неуважительное отношение к старшим (будь то незнакомый человек или учитель в школе) – плохая черта. От неё лучше избавиться уже в детстве.</a:t>
            </a:r>
          </a:p>
          <a:p>
            <a:pPr>
              <a:buNone/>
            </a:pPr>
            <a:r>
              <a:rPr lang="ru-RU" sz="8000" dirty="0"/>
              <a:t> </a:t>
            </a:r>
          </a:p>
          <a:p>
            <a:pPr>
              <a:buNone/>
            </a:pPr>
            <a:r>
              <a:rPr lang="ru-RU" sz="8000" b="1" i="1" dirty="0"/>
              <a:t>  </a:t>
            </a:r>
            <a:endParaRPr lang="ru-RU" sz="8000" dirty="0"/>
          </a:p>
          <a:p>
            <a:pPr>
              <a:buNone/>
            </a:pP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/>
              <a:t>«Мудрец и бабочка»</a:t>
            </a:r>
            <a:endParaRPr lang="ru-RU" sz="6000" dirty="0"/>
          </a:p>
        </p:txBody>
      </p:sp>
      <p:pic>
        <p:nvPicPr>
          <p:cNvPr id="3074" name="Picture 2" descr="C:\Users\Наталья\Desktop\23756440.29816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9177" y="1720056"/>
            <a:ext cx="6526953" cy="458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872208"/>
          </a:xfrm>
        </p:spPr>
        <p:txBody>
          <a:bodyPr>
            <a:noAutofit/>
          </a:bodyPr>
          <a:lstStyle/>
          <a:p>
            <a:r>
              <a:rPr lang="ru-RU" sz="5400" dirty="0" smtClean="0"/>
              <a:t>Все в ваших руках!</a:t>
            </a:r>
            <a:br>
              <a:rPr lang="ru-RU" sz="5400" dirty="0" smtClean="0"/>
            </a:br>
            <a:r>
              <a:rPr lang="ru-RU" sz="5400" dirty="0" smtClean="0"/>
              <a:t> Желаем удачи!</a:t>
            </a:r>
            <a:br>
              <a:rPr lang="ru-RU" sz="5400" dirty="0" smtClean="0"/>
            </a:br>
            <a:endParaRPr lang="ru-RU" sz="5400" dirty="0"/>
          </a:p>
        </p:txBody>
      </p:sp>
      <p:pic>
        <p:nvPicPr>
          <p:cNvPr id="5122" name="Picture 2" descr="C:\Users\Наталья\Desktop\21921_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7" y="2343398"/>
            <a:ext cx="4248473" cy="4325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6000" dirty="0" smtClean="0"/>
              <a:t>Цель: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650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4000" dirty="0"/>
              <a:t>- ознакомить родителей с возможными трудностями, возникающими у детей при переходе в 5 класс,</a:t>
            </a:r>
          </a:p>
          <a:p>
            <a:pPr>
              <a:buNone/>
            </a:pPr>
            <a:r>
              <a:rPr lang="ru-RU" sz="4000" dirty="0"/>
              <a:t>- раскрыть особенности обучения в среднем звене школы.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«Путник и проводник»</a:t>
            </a:r>
            <a:endParaRPr lang="ru-RU" sz="6000" dirty="0"/>
          </a:p>
        </p:txBody>
      </p:sp>
      <p:pic>
        <p:nvPicPr>
          <p:cNvPr id="2050" name="Picture 2" descr="C:\Users\Наталья\Desktop\640x480_devushki-doroga-razruh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00200"/>
            <a:ext cx="6357861" cy="4768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Autofit/>
          </a:bodyPr>
          <a:lstStyle/>
          <a:p>
            <a:r>
              <a:rPr lang="ru-RU" sz="6000" dirty="0" smtClean="0"/>
              <a:t>Пятый класс</a:t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6146" name="Picture 2" descr="C:\Users\Наталья\Desktop\1zh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9926" y="1700808"/>
            <a:ext cx="6518115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Камень 1: изменение условий обучения.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8195" name="Picture 3" descr="C:\Users\Наталья\Desktop\1350549737_shkola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774950"/>
            <a:ext cx="4608512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>Камень 2: изменение требований</a:t>
            </a:r>
            <a:r>
              <a:rPr lang="ru-RU" b="1" dirty="0" smtClean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 descr="C:\Users\Наталья\Desktop\1345275696_shkolniki_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62440"/>
            <a:ext cx="6480720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Камень 3: отсутствие контроля.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42" name="Picture 2" descr="C:\Users\Наталья\Desktop\Boy &amp; Books 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6265" y="1600200"/>
            <a:ext cx="6452961" cy="5069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Autofit/>
          </a:bodyPr>
          <a:lstStyle/>
          <a:p>
            <a:r>
              <a:rPr lang="ru-RU" b="1" dirty="0" smtClean="0"/>
              <a:t>Камень 4: пробелы в знаниях.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218" name="Picture 2" descr="C:\Users\Наталья\Desktop\23340_html_6c4641c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1485" y="1600200"/>
            <a:ext cx="4522385" cy="4781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b="1" dirty="0"/>
              <a:t>Существенные психологические изменения 5-го </a:t>
            </a:r>
            <a:r>
              <a:rPr lang="ru-RU" sz="5400" b="1" dirty="0" smtClean="0"/>
              <a:t>класса</a:t>
            </a:r>
            <a:endParaRPr lang="ru-RU" sz="5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83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Итоговое родительское собрание</vt:lpstr>
      <vt:lpstr>Цель:</vt:lpstr>
      <vt:lpstr>«Путник и проводник»</vt:lpstr>
      <vt:lpstr>Пятый класс </vt:lpstr>
      <vt:lpstr>Камень 1: изменение условий обучения.  </vt:lpstr>
      <vt:lpstr>Камень 2: изменение требований.  </vt:lpstr>
      <vt:lpstr>Камень 3: отсутствие контроля.  </vt:lpstr>
      <vt:lpstr>Камень 4: пробелы в знаниях.  </vt:lpstr>
      <vt:lpstr>Слайд 9</vt:lpstr>
      <vt:lpstr> Помощь   в период   адаптации </vt:lpstr>
      <vt:lpstr>«Мудрец и бабочка»</vt:lpstr>
      <vt:lpstr>Все в ваших руках!  Желаем удачи!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родительское собрание</dc:title>
  <dc:creator>RePack by SPecialiST</dc:creator>
  <cp:lastModifiedBy>RePack by SPecialiST</cp:lastModifiedBy>
  <cp:revision>14</cp:revision>
  <dcterms:created xsi:type="dcterms:W3CDTF">2015-04-14T10:33:20Z</dcterms:created>
  <dcterms:modified xsi:type="dcterms:W3CDTF">2015-04-14T12:48:53Z</dcterms:modified>
</cp:coreProperties>
</file>