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6E51-E855-4744-BB2A-9AE2C2C90A42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7ED7-1434-4759-B70B-681CC5E7A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6E51-E855-4744-BB2A-9AE2C2C90A42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7ED7-1434-4759-B70B-681CC5E7A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6E51-E855-4744-BB2A-9AE2C2C90A42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7ED7-1434-4759-B70B-681CC5E7A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6E51-E855-4744-BB2A-9AE2C2C90A42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7ED7-1434-4759-B70B-681CC5E7A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6E51-E855-4744-BB2A-9AE2C2C90A42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7ED7-1434-4759-B70B-681CC5E7A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6E51-E855-4744-BB2A-9AE2C2C90A42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7ED7-1434-4759-B70B-681CC5E7A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6E51-E855-4744-BB2A-9AE2C2C90A42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7ED7-1434-4759-B70B-681CC5E7A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6E51-E855-4744-BB2A-9AE2C2C90A42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7ED7-1434-4759-B70B-681CC5E7A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6E51-E855-4744-BB2A-9AE2C2C90A42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7ED7-1434-4759-B70B-681CC5E7A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6E51-E855-4744-BB2A-9AE2C2C90A42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7ED7-1434-4759-B70B-681CC5E7A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6E51-E855-4744-BB2A-9AE2C2C90A42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5BB7ED7-1434-4759-B70B-681CC5E7AD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DC6E51-E855-4744-BB2A-9AE2C2C90A42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BB7ED7-1434-4759-B70B-681CC5E7AD4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/>
              <a:t>Родители успешного ученика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Цель 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Привлечение родителей к воспитанию детей;</a:t>
            </a:r>
          </a:p>
          <a:p>
            <a:r>
              <a:rPr lang="ru-RU" dirty="0" smtClean="0"/>
              <a:t>Выработка единых требований семьи и школы к ребёнку;</a:t>
            </a:r>
          </a:p>
          <a:p>
            <a:r>
              <a:rPr lang="ru-RU" dirty="0" smtClean="0"/>
              <a:t>Поиск совместных путей решения общих проблем;</a:t>
            </a:r>
          </a:p>
          <a:p>
            <a:r>
              <a:rPr lang="ru-RU" dirty="0" smtClean="0"/>
              <a:t>Формирование положительного отношения к школе;</a:t>
            </a:r>
          </a:p>
          <a:p>
            <a:r>
              <a:rPr lang="ru-RU" dirty="0" smtClean="0"/>
              <a:t>Повышение педагогической культуры родителей;</a:t>
            </a:r>
          </a:p>
          <a:p>
            <a:r>
              <a:rPr lang="ru-RU" dirty="0" smtClean="0"/>
              <a:t>Создание школы « Родительского актива»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Принципы ведения работы с родителями: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+mj-lt"/>
              </a:rPr>
              <a:t>Отказ от репрессивного характера общения;</a:t>
            </a:r>
          </a:p>
          <a:p>
            <a:r>
              <a:rPr lang="ru-RU" sz="4400" dirty="0" smtClean="0">
                <a:latin typeface="+mj-lt"/>
              </a:rPr>
              <a:t>Конструктивность общения</a:t>
            </a:r>
            <a:endParaRPr lang="ru-RU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1216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Трудности в привлечении родителей к воспитательной работе с учащимися: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+mj-lt"/>
              </a:rPr>
              <a:t>Большая загруженность родителей;</a:t>
            </a:r>
          </a:p>
          <a:p>
            <a:r>
              <a:rPr lang="ru-RU" sz="3600" dirty="0" smtClean="0">
                <a:latin typeface="+mj-lt"/>
              </a:rPr>
              <a:t>Занятие родителями позиции сторонних наблюдателей;</a:t>
            </a:r>
          </a:p>
          <a:p>
            <a:r>
              <a:rPr lang="ru-RU" sz="3600" dirty="0" smtClean="0">
                <a:latin typeface="+mj-lt"/>
              </a:rPr>
              <a:t>Слабое представление о том</a:t>
            </a:r>
            <a:r>
              <a:rPr lang="en-US" sz="3600" dirty="0" smtClean="0">
                <a:latin typeface="+mj-lt"/>
              </a:rPr>
              <a:t>,</a:t>
            </a:r>
            <a:r>
              <a:rPr lang="ru-RU" sz="3600" dirty="0" smtClean="0">
                <a:latin typeface="+mj-lt"/>
              </a:rPr>
              <a:t>какую помощь они могут оказать;</a:t>
            </a:r>
          </a:p>
          <a:p>
            <a:r>
              <a:rPr lang="ru-RU" sz="3600" dirty="0" smtClean="0">
                <a:latin typeface="+mj-lt"/>
              </a:rPr>
              <a:t>Недостаток  знаний</a:t>
            </a:r>
            <a:endParaRPr lang="ru-RU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+mj-lt"/>
              </a:rPr>
              <a:t>Неопытность родителей и отсутствие необходимых </a:t>
            </a:r>
            <a:r>
              <a:rPr lang="ru-RU" sz="4400" dirty="0" smtClean="0">
                <a:latin typeface="+mj-lt"/>
              </a:rPr>
              <a:t>педагогических знаний  </a:t>
            </a:r>
            <a:r>
              <a:rPr lang="ru-RU" sz="4400" dirty="0" smtClean="0">
                <a:latin typeface="+mj-lt"/>
              </a:rPr>
              <a:t>могут привести к серьёзным ошибкам</a:t>
            </a:r>
            <a:endParaRPr lang="ru-RU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/>
          <a:lstStyle/>
          <a:p>
            <a:r>
              <a:rPr lang="ru-RU" dirty="0" smtClean="0"/>
              <a:t>Содержание программы: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/>
          <a:lstStyle/>
          <a:p>
            <a:r>
              <a:rPr lang="ru-RU" sz="3200" dirty="0" smtClean="0">
                <a:latin typeface="+mj-lt"/>
              </a:rPr>
              <a:t>Планирование деятельности родительского комитета школы;</a:t>
            </a:r>
          </a:p>
          <a:p>
            <a:r>
              <a:rPr lang="ru-RU" sz="3200" dirty="0" smtClean="0">
                <a:latin typeface="+mj-lt"/>
              </a:rPr>
              <a:t>Работа родительских активов класса;</a:t>
            </a:r>
          </a:p>
          <a:p>
            <a:r>
              <a:rPr lang="ru-RU" sz="3200" dirty="0" smtClean="0">
                <a:latin typeface="+mj-lt"/>
              </a:rPr>
              <a:t>Проведение « Школы родительского актива»;</a:t>
            </a:r>
          </a:p>
          <a:p>
            <a:r>
              <a:rPr lang="ru-RU" sz="3200" dirty="0" smtClean="0">
                <a:latin typeface="+mj-lt"/>
              </a:rPr>
              <a:t>Проведение собраний;</a:t>
            </a:r>
          </a:p>
          <a:p>
            <a:r>
              <a:rPr lang="ru-RU" sz="3200" dirty="0" smtClean="0">
                <a:latin typeface="+mj-lt"/>
              </a:rPr>
              <a:t>Проведение </a:t>
            </a:r>
            <a:r>
              <a:rPr lang="ru-RU" sz="3200" dirty="0" err="1" smtClean="0">
                <a:latin typeface="+mj-lt"/>
              </a:rPr>
              <a:t>педлекториев</a:t>
            </a:r>
            <a:endParaRPr lang="ru-RU" sz="3200" dirty="0" smtClean="0">
              <a:latin typeface="+mj-lt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/>
          <a:lstStyle/>
          <a:p>
            <a:r>
              <a:rPr lang="ru-RU" dirty="0" smtClean="0"/>
              <a:t>Ожидаемые результаты: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+mj-lt"/>
              </a:rPr>
              <a:t>Привлечение родителей к воспитанию детей;</a:t>
            </a:r>
          </a:p>
          <a:p>
            <a:r>
              <a:rPr lang="ru-RU" sz="2800" dirty="0" smtClean="0">
                <a:latin typeface="+mj-lt"/>
              </a:rPr>
              <a:t>Выработка единых требований семьи и школы к ребёнку;</a:t>
            </a:r>
          </a:p>
          <a:p>
            <a:r>
              <a:rPr lang="ru-RU" sz="2800" dirty="0" smtClean="0">
                <a:latin typeface="+mj-lt"/>
              </a:rPr>
              <a:t>Решение совместными силами общих проблем;</a:t>
            </a:r>
          </a:p>
          <a:p>
            <a:r>
              <a:rPr lang="ru-RU" sz="2800" dirty="0" err="1" smtClean="0">
                <a:latin typeface="+mj-lt"/>
              </a:rPr>
              <a:t>Сформированность</a:t>
            </a:r>
            <a:r>
              <a:rPr lang="ru-RU" sz="2800" dirty="0" smtClean="0">
                <a:latin typeface="+mj-lt"/>
              </a:rPr>
              <a:t> положительного отношения родителей к школе;</a:t>
            </a:r>
          </a:p>
          <a:p>
            <a:r>
              <a:rPr lang="ru-RU" sz="2800" dirty="0" smtClean="0">
                <a:latin typeface="+mj-lt"/>
              </a:rPr>
              <a:t>Повышение педагогической культуры родителей;</a:t>
            </a:r>
          </a:p>
          <a:p>
            <a:r>
              <a:rPr lang="ru-RU" sz="2800" dirty="0" smtClean="0">
                <a:latin typeface="+mj-lt"/>
              </a:rPr>
              <a:t>Создание «Школы родительского актива»</a:t>
            </a:r>
            <a:endParaRPr lang="ru-RU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172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Цель :</vt:lpstr>
      <vt:lpstr>Принципы ведения работы с родителями:</vt:lpstr>
      <vt:lpstr>Трудности в привлечении родителей к воспитательной работе с учащимися:</vt:lpstr>
      <vt:lpstr>Риск:</vt:lpstr>
      <vt:lpstr>Содержание программы:</vt:lpstr>
      <vt:lpstr>Ожидаемые результаты: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SPecialiST</dc:creator>
  <cp:lastModifiedBy>RePack by SPecialiST</cp:lastModifiedBy>
  <cp:revision>5</cp:revision>
  <dcterms:created xsi:type="dcterms:W3CDTF">2015-02-23T06:45:40Z</dcterms:created>
  <dcterms:modified xsi:type="dcterms:W3CDTF">2015-04-13T10:23:27Z</dcterms:modified>
</cp:coreProperties>
</file>