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4" r:id="rId4"/>
    <p:sldId id="269" r:id="rId5"/>
    <p:sldId id="267" r:id="rId6"/>
    <p:sldId id="265" r:id="rId7"/>
    <p:sldId id="271" r:id="rId8"/>
    <p:sldId id="266" r:id="rId9"/>
    <p:sldId id="270" r:id="rId10"/>
    <p:sldId id="272" r:id="rId11"/>
    <p:sldId id="268" r:id="rId12"/>
    <p:sldId id="276" r:id="rId13"/>
    <p:sldId id="278" r:id="rId14"/>
    <p:sldId id="275" r:id="rId15"/>
    <p:sldId id="273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Картинки, анимашки\Дизайн слайда\шаб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6300" y="2189669"/>
            <a:ext cx="55227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Профессии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сказочных героев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579" name="Picture 3" descr="C:\Users\Елена\Desktop\Картинки, анимашки\Анимации\Золушк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14194"/>
            <a:ext cx="2016224" cy="241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Users\Елена\Desktop\Картинки, анимашки\Анимашки\анимашка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25" y="404664"/>
            <a:ext cx="31331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Картинки, анимашки\Дизайн слайда\шаб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:\В мире профессий\картинки\89855503_036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104456" cy="448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427984" y="4043965"/>
            <a:ext cx="4536504" cy="97974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02459" y="1700808"/>
            <a:ext cx="31076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 в сапогах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71423" y="4179892"/>
            <a:ext cx="28496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менеджер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2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Картинки, анимашки\Дизайн слайда\шаб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E:\В мире профессий\картинки\i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2460"/>
            <a:ext cx="2081188" cy="455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187624" y="4041590"/>
            <a:ext cx="4536504" cy="97974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4659" y="1556792"/>
            <a:ext cx="1750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Знайка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6005" y="4177517"/>
            <a:ext cx="20986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учёный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20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Картинки, анимашки\Дизайн слайда\шаб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E:\В мире профессий\картинки\i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2726"/>
            <a:ext cx="2664296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532351" y="4043965"/>
            <a:ext cx="6216113" cy="97974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15780" y="1556792"/>
            <a:ext cx="39600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Карабас-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Барабас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2351" y="4225011"/>
            <a:ext cx="6233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ежиссёр-постановщик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95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Картинки, анимашки\Дизайн слайда\шаб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E:\В мире профессий\картинки\i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73673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571999" y="4082600"/>
            <a:ext cx="4536504" cy="97974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1340768"/>
            <a:ext cx="20915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Баба Яга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438" y="4218527"/>
            <a:ext cx="16796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пилот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79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Картинки, анимашки\Дизайн слайда\шаб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E:\В мире профессий\картинки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09930"/>
            <a:ext cx="5160000" cy="401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51520" y="4043964"/>
            <a:ext cx="4536504" cy="97974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08720"/>
            <a:ext cx="239347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Бабка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сказки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колобок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7193" y="4179891"/>
            <a:ext cx="19766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пекарь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88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Картинки, анимашки\Дизайн слайда\шаб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E:\В мире профессий\картинки\1293730823_00-18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896544" cy="460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430901" y="4082601"/>
            <a:ext cx="4536504" cy="97974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94733" y="946046"/>
            <a:ext cx="367267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Крот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сказки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Дюймовочка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44231" y="4218528"/>
            <a:ext cx="27098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бухгалтер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27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Картинки, анимашки\Дизайн слайда\шаб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E:\В мире профессий\картинки\krokodil.gena.avi.imag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5792192" cy="43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51520" y="4149080"/>
            <a:ext cx="4536504" cy="97974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278095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Чебурашка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его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друзья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285007"/>
            <a:ext cx="2784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строители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251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\Desktop\Картинки, анимашки\Дизайн слайда\шаб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В мире профессий\картинки\0a22ecca9b9cec9b2125aa46149cc7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69563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211960" y="4043965"/>
            <a:ext cx="4536504" cy="97974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5514" y="669563"/>
            <a:ext cx="410939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Житель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деревни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Простоквашино –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Печкин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66684" y="4072157"/>
            <a:ext cx="2863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почтальон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4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Картинки, анимашки\Дизайн слайда\шаб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В мире профессий\картинки\kot-matroskin-kartinki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492" y="520309"/>
            <a:ext cx="475447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79512" y="4221088"/>
            <a:ext cx="4752528" cy="97974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6348" y="1052736"/>
            <a:ext cx="26707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</a:t>
            </a:r>
          </a:p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Матроскин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204" y="4357015"/>
            <a:ext cx="48481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предприниматель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22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\Desktop\Картинки, анимашки\Дизайн слайда\шаб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:\В мире профессий\картинки\0007-010-Bez-truda-ne-vynesh-rybku-iz-prud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2224"/>
          <a:stretch/>
        </p:blipFill>
        <p:spPr bwMode="auto">
          <a:xfrm>
            <a:off x="467544" y="557733"/>
            <a:ext cx="430154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427984" y="4043965"/>
            <a:ext cx="4536504" cy="97974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35424" y="764704"/>
            <a:ext cx="389478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Дед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сказки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золотой рыбке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7592" y="4179892"/>
            <a:ext cx="17972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рыбак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54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Картинки, анимашки\Дизайн слайда\шаб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E:\В мире профессий\картинки\603647_8554nothumb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86699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10939" y="4148201"/>
            <a:ext cx="5212582" cy="97974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1636" y="1319649"/>
            <a:ext cx="2185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Дуремар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939" y="4284129"/>
            <a:ext cx="52125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птечный 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работник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32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Картинки, анимашки\Дизайн слайда\шаб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В мире профессий\картинки\brem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r="6088"/>
          <a:stretch/>
        </p:blipFill>
        <p:spPr bwMode="auto">
          <a:xfrm>
            <a:off x="251520" y="572961"/>
            <a:ext cx="47780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779912" y="4069720"/>
            <a:ext cx="5184576" cy="97974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94692" y="105273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919969"/>
            <a:ext cx="316888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Трубадур из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«Бременских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узыкантов»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2277" y="4205647"/>
            <a:ext cx="48198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узыкант и певец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6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Картинки, анимашки\Дизайн слайда\шаб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E:\В мире профессий\картинки\16088383_2220_625x10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r="25335" b="9428"/>
          <a:stretch/>
        </p:blipFill>
        <p:spPr bwMode="auto">
          <a:xfrm>
            <a:off x="4775046" y="444500"/>
            <a:ext cx="3921571" cy="471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95536" y="4069720"/>
            <a:ext cx="4536504" cy="97974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67542" y="1046520"/>
            <a:ext cx="22284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Мэри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Поппинс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2644" y="4205647"/>
            <a:ext cx="14093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няня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56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Картинки, анимашки\Дизайн слайда\шаб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E:\В мире профессий\картинки\7826-1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600"/>
            <a:ext cx="4519638" cy="43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355976" y="4082600"/>
            <a:ext cx="4536504" cy="97974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1340768"/>
            <a:ext cx="20754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Айболит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0483" y="4233282"/>
            <a:ext cx="28667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ветеринар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86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Картинки, анимашки\Дизайн слайда\шаб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E:\В мире профессий\картинки\1638556-582bbbcf38d9bb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24" y="620688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92304" y="4040144"/>
            <a:ext cx="4536504" cy="97974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12776"/>
            <a:ext cx="24817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Мальвина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4644" y="4176071"/>
            <a:ext cx="24223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артистка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52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68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Константин</cp:lastModifiedBy>
  <cp:revision>34</cp:revision>
  <dcterms:created xsi:type="dcterms:W3CDTF">2013-11-12T12:52:40Z</dcterms:created>
  <dcterms:modified xsi:type="dcterms:W3CDTF">2013-11-23T14:37:50Z</dcterms:modified>
</cp:coreProperties>
</file>