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69" d="100"/>
          <a:sy n="69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DB80-CCEB-4C59-9886-5710C85F5829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D9AA0-684A-4ECF-BCE6-E19645AA4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63A7-7DB5-432D-9257-7C45A92D8D6A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72ED0-0213-41F5-99A5-B8649912C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07266-23C7-4C52-A36C-521B6B8249CC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7484-1D7A-4648-BE12-BFCB58F13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627E-3AD7-4D4A-B633-38C4CFBB88DD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908DF-6AC1-45DA-A359-C88921849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5BD47-3489-47E7-A918-79F836E6C403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8DD19-B709-4FE7-B581-F279C75E3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F59D-9289-4F21-B970-1BB09FA1BC91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0ED8-0F46-496B-853C-5B37B55FF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4819D-09B9-4E92-8C00-E8180BCEA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18C48-AE70-4AF4-B508-A79E6E1C5B14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7D6F-EB40-4B23-AB35-C43F94690243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638EF-B033-48CA-9265-6DFDDFD02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81188-2588-49D1-99DD-ECDB3832E355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25C61-390C-4F9B-8235-1B0FF86B8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75B7-1AF4-4D36-A79D-366E657495E8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79DB-E18C-4F95-8DB0-F00D20A8B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6D02B-5CE2-40DC-97DA-5E27616D0DC9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E507-08B0-4EE9-A244-E055E4A78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FD06396-D75D-44E3-A4CB-19E3EAC5A7FD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E7E413E-8B9C-4521-975B-9FBC414EA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47" r:id="rId2"/>
    <p:sldLayoutId id="2147483756" r:id="rId3"/>
    <p:sldLayoutId id="2147483748" r:id="rId4"/>
    <p:sldLayoutId id="2147483757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istrator\Мои документы\Конституция\s640x4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Administrator\Мои документы\Конституция\0011-009-Statj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Administrator\Мои документы\Конституция\pravo_na_trud_350x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1" y="350658"/>
            <a:ext cx="8328925" cy="624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cuments and Settings\Administrator\Мои документы\Конституция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1" y="188640"/>
            <a:ext cx="8544949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Administrator\Мои документы\Конституция\0006-006-Deti-imejut-pravo-na-meditsinskij-ukhod.jpg"/>
          <p:cNvPicPr>
            <a:picLocks noChangeAspect="1" noChangeArrowheads="1"/>
          </p:cNvPicPr>
          <p:nvPr/>
        </p:nvPicPr>
        <p:blipFill>
          <a:blip r:embed="rId2" cstate="print"/>
          <a:srcRect l="6969" t="5062" r="4438" b="9501"/>
          <a:stretch>
            <a:fillRect/>
          </a:stretch>
        </p:blipFill>
        <p:spPr bwMode="auto">
          <a:xfrm>
            <a:off x="250416" y="358897"/>
            <a:ext cx="8426040" cy="609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cuments and Settings\Administrator\Мои документы\Конституция\566_html_m36ce2c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659" y="455134"/>
            <a:ext cx="8423805" cy="599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Administrator\Мои документы\Конституция\436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112" y="332656"/>
            <a:ext cx="835292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Administrator\Мои документы\Конституция\156078_origin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23435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Administrator\Мои документы\Конституция\480px-Coat_of_Arms_of_the_Russian_Federation_sv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508833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Administrator\Мои документы\Конституция\75047103_large_gi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349" y="260648"/>
            <a:ext cx="4545547" cy="626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Administrator\Мои документы\Конституция\84147343_Gimn_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1" y="260648"/>
            <a:ext cx="8448938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513"/>
            <a:ext cx="83058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5" name="Picture 5" descr="C:\Documents and Settings\Administrator\Мои документы\Конституция\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31" y="216024"/>
            <a:ext cx="8912665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Administrator\Мои документы\Конституция\лиса и 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30001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Administrator\Мои документы\Конституция\50314635_kanevskiy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210" y="260648"/>
            <a:ext cx="5042920" cy="640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Documents and Settings\Administrator\Мои документы\Конституция\63192703_1282765888_0a174f5b58672ca05b0292b983356a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063" y="260648"/>
            <a:ext cx="4859193" cy="640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Documents and Settings\Administrator\Мои документы\Конституция\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043" y="260648"/>
            <a:ext cx="8716099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Documents and Settings\Administrator\Мои документы\Конституция\1285319831_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51" y="692696"/>
            <a:ext cx="8846696" cy="547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Administrator\Мои документы\Конституция\3101803-810234844b742b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5435"/>
            <a:ext cx="7974886" cy="637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Administrator\Мои документы\Конституция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6192688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ocuments and Settings\Administrator\Мои документы\Конституция\1343030123_po-sekretu-vsemu-svetu-1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350" y="188640"/>
            <a:ext cx="4325301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Documents and Settings\Administrator\Мои документы\Конституция\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0" y="593393"/>
            <a:ext cx="8671820" cy="578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Documents and Settings\Administrator\Мои документы\Конституция\ph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34634"/>
            <a:ext cx="8712968" cy="653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Мои документы\Конституция\3fae1433c113b26070d52b26edbf6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801" y="227216"/>
            <a:ext cx="8498679" cy="629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4869160"/>
            <a:ext cx="55977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941168"/>
            <a:ext cx="55977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80312" y="4941168"/>
            <a:ext cx="55977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34824" name="Picture 8" descr="C:\Documents and Settings\Administrator\Мои документы\Конституция\German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2448272" cy="2849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5" name="Picture 9" descr="C:\Documents and Settings\Administrator\Мои документы\Конституция\Österreich-Wappen_(1934-1938).sv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2790428" cy="2725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6" name="Picture 10" descr="C:\Documents and Settings\Administrator\Мои документы\Конституция\480px-Coat_of_Arms_of_the_Russian_Federation_sv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060848"/>
            <a:ext cx="2376264" cy="281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4869160"/>
            <a:ext cx="55977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4941168"/>
            <a:ext cx="55977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4797152"/>
            <a:ext cx="55977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35845" name="Picture 8" descr="C:\Documents and Settings\Administrator\Мои документы\Конституция\иии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9" descr="C:\Documents and Settings\Administrator\Мои документы\Конституция\156078_origin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24175"/>
            <a:ext cx="230505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0" descr="C:\Documents and Settings\Administrator\Мои документы\Конституция\фффф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99720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Documents and Settings\Administrator\Мои документы\Конституция\0_7c138_61327a0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261" y="404664"/>
            <a:ext cx="848417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dministrator\Мои документы\Конституция\0004-008-Drevnie-ljudi-neandertalt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4063"/>
            <a:ext cx="8496944" cy="6331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istrator\Мои документы\Конституция\e1587ea0c9345425b715a4821c2c3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9" y="476672"/>
            <a:ext cx="902828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Administrator\Мои документы\Конституция\11.03 pyincdkdqjrclfzsrujdaoey 16 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91" y="404664"/>
            <a:ext cx="8931223" cy="597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Administrator\Мои документы\Конституция\1355306179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11" y="476672"/>
            <a:ext cx="8410053" cy="590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istrator\Мои документы\Конституция\0_7c138_61327a0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261" y="260648"/>
            <a:ext cx="8780131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Administrator\Мои документы\Конституция\d7509a5f24d5ac8c5fefafbdfeddda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72" y="404663"/>
            <a:ext cx="8643330" cy="612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6</Words>
  <Application>Microsoft Office PowerPoint</Application>
  <PresentationFormat>Экран (4:3)</PresentationFormat>
  <Paragraphs>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Constantia</vt:lpstr>
      <vt:lpstr>Wingdings 2</vt:lpstr>
      <vt:lpstr>Calibri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10</cp:revision>
  <dcterms:created xsi:type="dcterms:W3CDTF">2013-08-31T15:49:45Z</dcterms:created>
  <dcterms:modified xsi:type="dcterms:W3CDTF">2013-11-23T12:11:15Z</dcterms:modified>
</cp:coreProperties>
</file>