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068960"/>
            <a:ext cx="1831975" cy="15513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661248"/>
            <a:ext cx="6400800" cy="72008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«Что может сравниться с удовольствием быть в опере? Только удовольствие быть с друзьями». (Мушкетер </a:t>
            </a:r>
            <a:r>
              <a:rPr lang="ru-RU" sz="2700" dirty="0" err="1"/>
              <a:t>Арамис</a:t>
            </a:r>
            <a:r>
              <a:rPr lang="ru-RU" sz="2700" dirty="0" smtClean="0"/>
              <a:t>)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«Наслаждайтесь оперой. Тренирует ум и воспитывает сердце». (Шерлок Холмс и доктор Ватсон</a:t>
            </a:r>
            <a:r>
              <a:rPr lang="ru-RU" sz="2700" dirty="0" smtClean="0"/>
              <a:t>)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«Пора нам в оперу скорей…» (А. С. Пушкин)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5" y="908720"/>
            <a:ext cx="1868487" cy="180944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28" y="4869160"/>
            <a:ext cx="1872208" cy="16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24744"/>
            <a:ext cx="6408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Что такое осень - это камни.</a:t>
            </a:r>
          </a:p>
          <a:p>
            <a:pPr algn="ctr"/>
            <a:r>
              <a:rPr lang="ru-RU" sz="1400" dirty="0"/>
              <a:t>Верность над чернеющей </a:t>
            </a:r>
            <a:r>
              <a:rPr lang="ru-RU" sz="1400" dirty="0" err="1"/>
              <a:t>Невою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Осень вновь напомнила душе о самом главном,</a:t>
            </a:r>
          </a:p>
          <a:p>
            <a:pPr algn="ctr"/>
            <a:r>
              <a:rPr lang="ru-RU" sz="1400" dirty="0"/>
              <a:t>Осень, я опять лишен покоя.</a:t>
            </a:r>
          </a:p>
          <a:p>
            <a:pPr algn="ctr"/>
            <a:r>
              <a:rPr lang="ru-RU" sz="1400" dirty="0"/>
              <a:t>Осень вновь напомнила душе о самом главном,</a:t>
            </a:r>
          </a:p>
          <a:p>
            <a:pPr algn="ctr"/>
            <a:r>
              <a:rPr lang="ru-RU" sz="1400" dirty="0"/>
              <a:t>Осень, я опять лишен покоя.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Припев.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Что такое осень - это ветер.</a:t>
            </a:r>
          </a:p>
          <a:p>
            <a:pPr algn="ctr"/>
            <a:r>
              <a:rPr lang="ru-RU" sz="1400" dirty="0"/>
              <a:t>Вновь играет рваными цепями.</a:t>
            </a:r>
          </a:p>
          <a:p>
            <a:pPr algn="ctr"/>
            <a:r>
              <a:rPr lang="ru-RU" sz="1400" dirty="0"/>
              <a:t>Осень - доползем ли, долетим ли до ответа:</a:t>
            </a:r>
          </a:p>
          <a:p>
            <a:pPr algn="ctr"/>
            <a:r>
              <a:rPr lang="ru-RU" sz="1400" dirty="0"/>
              <a:t>Что же будет с родиной и с нами?</a:t>
            </a:r>
          </a:p>
          <a:p>
            <a:pPr algn="ctr"/>
            <a:r>
              <a:rPr lang="ru-RU" sz="1400" dirty="0"/>
              <a:t>Осень - доползем ли, долетим ли до рассвета,</a:t>
            </a:r>
          </a:p>
          <a:p>
            <a:pPr algn="ctr"/>
            <a:r>
              <a:rPr lang="ru-RU" sz="1400" dirty="0"/>
              <a:t>Осень, что же будет с завтра с нами?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Припев. (2 раза)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Тает стаей город во мгле,</a:t>
            </a:r>
          </a:p>
          <a:p>
            <a:pPr algn="ctr"/>
            <a:r>
              <a:rPr lang="ru-RU" sz="1400" dirty="0"/>
              <a:t>Осень, что я знал о тебе?</a:t>
            </a:r>
          </a:p>
          <a:p>
            <a:pPr algn="ctr"/>
            <a:r>
              <a:rPr lang="ru-RU" sz="1400" dirty="0"/>
              <a:t>Сколько будет рваться листва,</a:t>
            </a:r>
          </a:p>
          <a:p>
            <a:pPr algn="ctr"/>
            <a:r>
              <a:rPr lang="ru-RU" sz="1400" dirty="0"/>
              <a:t>Осень вечно права.</a:t>
            </a:r>
          </a:p>
        </p:txBody>
      </p:sp>
    </p:spTree>
    <p:extLst>
      <p:ext uri="{BB962C8B-B14F-4D97-AF65-F5344CB8AC3E}">
        <p14:creationId xmlns:p14="http://schemas.microsoft.com/office/powerpoint/2010/main" val="87287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Оставь свое впечатление:</a:t>
            </a:r>
            <a:br>
              <a:rPr lang="ru-RU" sz="3200" dirty="0" smtClean="0"/>
            </a:br>
            <a:r>
              <a:rPr lang="ru-RU" sz="3200" i="1" dirty="0" smtClean="0">
                <a:solidFill>
                  <a:srgbClr val="00B050"/>
                </a:solidFill>
              </a:rPr>
              <a:t>мне все понравилось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i="1" dirty="0" smtClean="0">
                <a:solidFill>
                  <a:srgbClr val="0070C0"/>
                </a:solidFill>
              </a:rPr>
              <a:t>мне не понравилось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62980"/>
            <a:ext cx="3384376" cy="24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26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08720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за внимание!!!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81" y="2764522"/>
            <a:ext cx="5227599" cy="301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78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16832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Цель урока: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закрепить знания по теме «в музыкальном театре. Опера»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91" y="3645024"/>
            <a:ext cx="597666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6400800" cy="12954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Тема урока: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В музыкальном театре. Опера.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01966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953">
            <a:off x="116011" y="1679590"/>
            <a:ext cx="3411463" cy="24190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77072"/>
            <a:ext cx="3658356" cy="23754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0394">
            <a:off x="5113921" y="1835611"/>
            <a:ext cx="3798168" cy="2377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052736"/>
            <a:ext cx="4817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Опера 19-21 веков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66139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i="1" dirty="0" smtClean="0"/>
              <a:t>Что такое опера?</a:t>
            </a:r>
            <a:endParaRPr lang="ru-RU" sz="44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02099"/>
            <a:ext cx="3102329" cy="23279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20679"/>
            <a:ext cx="1584176" cy="2577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0"/>
            <a:ext cx="3057060" cy="23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99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6752"/>
            <a:ext cx="676875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Условия создания презентации:</a:t>
            </a:r>
          </a:p>
          <a:p>
            <a:r>
              <a:rPr lang="ru-RU" sz="3200" b="1" dirty="0"/>
              <a:t>1 слайд- </a:t>
            </a:r>
            <a:r>
              <a:rPr lang="ru-RU" sz="3200" dirty="0"/>
              <a:t>Историческая справка;</a:t>
            </a:r>
          </a:p>
          <a:p>
            <a:r>
              <a:rPr lang="ru-RU" sz="3200" b="1" dirty="0"/>
              <a:t>2 слайд- </a:t>
            </a:r>
            <a:r>
              <a:rPr lang="ru-RU" sz="3200" dirty="0" smtClean="0"/>
              <a:t>Оперные школы;</a:t>
            </a:r>
            <a:endParaRPr lang="ru-RU" sz="3200" dirty="0"/>
          </a:p>
          <a:p>
            <a:r>
              <a:rPr lang="ru-RU" sz="3200" b="1" dirty="0"/>
              <a:t>3 слайд- </a:t>
            </a:r>
            <a:r>
              <a:rPr lang="ru-RU" sz="3200" dirty="0"/>
              <a:t>Виды оперы;</a:t>
            </a:r>
          </a:p>
          <a:p>
            <a:r>
              <a:rPr lang="ru-RU" sz="3200" b="1" dirty="0"/>
              <a:t>4 слайд- </a:t>
            </a:r>
            <a:r>
              <a:rPr lang="ru-RU" sz="3200" dirty="0"/>
              <a:t>Выдающиеся композиторы, работавшие в этом жанре;</a:t>
            </a:r>
          </a:p>
          <a:p>
            <a:r>
              <a:rPr lang="ru-RU" sz="3200" b="1" dirty="0"/>
              <a:t>5 слайд- </a:t>
            </a:r>
            <a:r>
              <a:rPr lang="ru-RU" sz="3200" dirty="0"/>
              <a:t>Вывод по 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287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6400800" cy="12954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Вывод: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762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опера-это ярчайший пример развития вокального искусства в 17 веке. Этот жанр с момента своего появления является огромной ценностью мирового музыкального искусства. Это синтетический жанр, включающий в себя не только виды музыкального искусства, но и других (театр, изобразительное искусство, архитектура, литература и т.д.). Опера – это жанр, хранящий в себе многовековую историю человечества, призванный хранить культуру разных народов и нести ее миру через века.</a:t>
            </a:r>
          </a:p>
        </p:txBody>
      </p:sp>
    </p:spTree>
    <p:extLst>
      <p:ext uri="{BB962C8B-B14F-4D97-AF65-F5344CB8AC3E}">
        <p14:creationId xmlns:p14="http://schemas.microsoft.com/office/powerpoint/2010/main" val="105325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Юрий </a:t>
            </a:r>
            <a:r>
              <a:rPr lang="ru-RU" dirty="0" err="1" smtClean="0"/>
              <a:t>шевчук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«</a:t>
            </a:r>
            <a:r>
              <a:rPr lang="ru-RU" i="1" dirty="0" smtClean="0"/>
              <a:t>Осень</a:t>
            </a:r>
            <a:r>
              <a:rPr lang="ru-RU" i="1" dirty="0" smtClean="0"/>
              <a:t>»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2"/>
            <a:ext cx="2736304" cy="3648405"/>
          </a:xfrm>
        </p:spPr>
      </p:pic>
    </p:spTree>
    <p:extLst>
      <p:ext uri="{BB962C8B-B14F-4D97-AF65-F5344CB8AC3E}">
        <p14:creationId xmlns:p14="http://schemas.microsoft.com/office/powerpoint/2010/main" val="2245640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493" y="908720"/>
            <a:ext cx="705678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Что такое осень - это небо.</a:t>
            </a:r>
          </a:p>
          <a:p>
            <a:pPr algn="ctr"/>
            <a:r>
              <a:rPr lang="ru-RU" sz="2400" dirty="0"/>
              <a:t>Плачущее небо под ногами.</a:t>
            </a:r>
          </a:p>
          <a:p>
            <a:pPr algn="ctr"/>
            <a:r>
              <a:rPr lang="ru-RU" sz="2400" dirty="0"/>
              <a:t>В лужах разлетаются птицы с облаками.</a:t>
            </a:r>
          </a:p>
          <a:p>
            <a:pPr algn="ctr"/>
            <a:r>
              <a:rPr lang="ru-RU" sz="2400" dirty="0"/>
              <a:t>Осень - я давно с тобою не был.</a:t>
            </a:r>
          </a:p>
          <a:p>
            <a:pPr algn="ctr"/>
            <a:r>
              <a:rPr lang="ru-RU" sz="2400" dirty="0"/>
              <a:t>В лужах разлетаются птицы с облаками.</a:t>
            </a:r>
          </a:p>
          <a:p>
            <a:pPr algn="ctr"/>
            <a:r>
              <a:rPr lang="ru-RU" sz="2400" dirty="0"/>
              <a:t>Осень - я давно с тобою не был.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Припев:</a:t>
            </a:r>
          </a:p>
          <a:p>
            <a:pPr algn="ctr"/>
            <a:r>
              <a:rPr lang="ru-RU" sz="2400" dirty="0"/>
              <a:t>Осень, в небе жгут корабли.</a:t>
            </a:r>
          </a:p>
          <a:p>
            <a:pPr algn="ctr"/>
            <a:r>
              <a:rPr lang="ru-RU" sz="2400" dirty="0"/>
              <a:t>Осень, мне бы прочь от земли.</a:t>
            </a:r>
          </a:p>
          <a:p>
            <a:pPr algn="ctr"/>
            <a:r>
              <a:rPr lang="ru-RU" sz="2400" dirty="0"/>
              <a:t>Там, где в море тонет печаль</a:t>
            </a:r>
          </a:p>
          <a:p>
            <a:pPr algn="ctr"/>
            <a:r>
              <a:rPr lang="ru-RU" sz="2400" dirty="0"/>
              <a:t>Осень темная даль.</a:t>
            </a:r>
          </a:p>
          <a:p>
            <a:pPr algn="ctr"/>
            <a:endParaRPr lang="ru-RU" sz="900" dirty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8779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80</TotalTime>
  <Words>357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«Что может сравниться с удовольствием быть в опере? Только удовольствие быть с друзьями». (Мушкетер Арамис)  «Наслаждайтесь оперой. Тренирует ум и воспитывает сердце». (Шерлок Холмс и доктор Ватсон)  «Пора нам в оперу скорей…» (А. С. Пушкин) </vt:lpstr>
      <vt:lpstr>Цель урока:  закрепить знания по теме «в музыкальном театре. Опера»</vt:lpstr>
      <vt:lpstr>Тема урока:</vt:lpstr>
      <vt:lpstr>Презентация PowerPoint</vt:lpstr>
      <vt:lpstr>Что такое опера?</vt:lpstr>
      <vt:lpstr>Презентация PowerPoint</vt:lpstr>
      <vt:lpstr>Вывод:</vt:lpstr>
      <vt:lpstr>Юрий шевчук «Осень»</vt:lpstr>
      <vt:lpstr>Презентация PowerPoint</vt:lpstr>
      <vt:lpstr>Презентация PowerPoint</vt:lpstr>
      <vt:lpstr>Оставь свое впечатление: мне все понравилось мне не понравилось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может сравниться с удовольствием быть в опере? Только удовольствие быть с друзьями». (Мушкетер Арамис)  «Наслаждайтесь оперой. Тренирует ум и воспитывает сердце». (Шерлок Холмс и доктор Ватсон)  «Пора нам в оперу скорей…» (А. С. Пушкин) </dc:title>
  <dc:creator>admin</dc:creator>
  <cp:lastModifiedBy>admin</cp:lastModifiedBy>
  <cp:revision>10</cp:revision>
  <dcterms:created xsi:type="dcterms:W3CDTF">2015-04-07T18:20:48Z</dcterms:created>
  <dcterms:modified xsi:type="dcterms:W3CDTF">2015-04-14T16:50:20Z</dcterms:modified>
</cp:coreProperties>
</file>