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2" r:id="rId3"/>
    <p:sldId id="261" r:id="rId4"/>
    <p:sldId id="260" r:id="rId5"/>
    <p:sldId id="259" r:id="rId6"/>
    <p:sldId id="258" r:id="rId7"/>
    <p:sldId id="264" r:id="rId8"/>
    <p:sldId id="265" r:id="rId9"/>
    <p:sldId id="25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  <a:srgbClr val="FFFA1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9A677A-ACF8-4707-8330-AE0679726AB3}" type="datetimeFigureOut">
              <a:rPr lang="ru-RU" smtClean="0"/>
              <a:pPr/>
              <a:t>09.04.2013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79303F-3AEA-4EDA-92BF-B733260E46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gif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Ирина Васильевна\Мои документы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57158" y="285728"/>
            <a:ext cx="8429684" cy="6357982"/>
          </a:xfrm>
          <a:prstGeom prst="round2DiagRect">
            <a:avLst/>
          </a:prstGeom>
          <a:gradFill flip="none" rotWithShape="1">
            <a:gsLst>
              <a:gs pos="0">
                <a:srgbClr val="FFFA12">
                  <a:tint val="66000"/>
                  <a:satMod val="160000"/>
                </a:srgbClr>
              </a:gs>
              <a:gs pos="50000">
                <a:srgbClr val="FFFA12">
                  <a:tint val="44500"/>
                  <a:satMod val="160000"/>
                </a:srgbClr>
              </a:gs>
              <a:gs pos="100000">
                <a:srgbClr val="FFFA12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357290" y="2643182"/>
            <a:ext cx="6858049" cy="193899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40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Те</a:t>
            </a:r>
            <a:r>
              <a:rPr lang="ru-RU" sz="40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ма: Уйрăмлатнă </a:t>
            </a:r>
            <a:r>
              <a:rPr lang="ru-RU" sz="40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членсене</a:t>
            </a:r>
            <a:r>
              <a:rPr lang="ru-RU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чарăну</a:t>
            </a:r>
            <a:r>
              <a:rPr lang="ru-RU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паллипе</a:t>
            </a:r>
            <a:r>
              <a:rPr lang="ru-RU" sz="4000" b="1" cap="none" spc="0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 </a:t>
            </a:r>
            <a:r>
              <a:rPr lang="ru-RU" sz="4000" b="1" cap="none" spc="0" dirty="0" err="1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chemeClr val="tx2">
                    <a:lumMod val="75000"/>
                  </a:schemeClr>
                </a:solidFill>
                <a:effectLst>
                  <a:outerShdw blurRad="50800" algn="tl" rotWithShape="0">
                    <a:srgbClr val="000000"/>
                  </a:outerShdw>
                </a:effectLst>
                <a:latin typeface="Arial" pitchFamily="34" charset="0"/>
                <a:cs typeface="Arial" pitchFamily="34" charset="0"/>
              </a:rPr>
              <a:t>уйăрасси</a:t>
            </a:r>
            <a:endParaRPr lang="ru-RU" sz="40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chemeClr val="tx2">
                  <a:lumMod val="75000"/>
                </a:schemeClr>
              </a:solidFill>
              <a:effectLst>
                <a:outerShdw blurRad="50800" algn="tl" rotWithShape="0">
                  <a:srgbClr val="000000"/>
                </a:outerShdw>
              </a:effectLst>
              <a:latin typeface="Arial" pitchFamily="34" charset="0"/>
              <a:cs typeface="Arial" pitchFamily="34" charset="0"/>
            </a:endParaRPr>
          </a:p>
        </p:txBody>
      </p:sp>
      <p:pic>
        <p:nvPicPr>
          <p:cNvPr id="2050" name="Picture 2" descr="D:\Documents and Settings\Ирина Васильевна\Мои документы\Downloads\school2176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572265" y="479919"/>
            <a:ext cx="1845004" cy="1948949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Ирина Васильевна\Мои документы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57158" y="142828"/>
            <a:ext cx="8429684" cy="6715172"/>
          </a:xfrm>
          <a:prstGeom prst="round2DiagRect">
            <a:avLst/>
          </a:prstGeom>
          <a:gradFill flip="none" rotWithShape="1">
            <a:gsLst>
              <a:gs pos="0">
                <a:srgbClr val="FFFA12">
                  <a:tint val="66000"/>
                  <a:satMod val="160000"/>
                </a:srgbClr>
              </a:gs>
              <a:gs pos="50000">
                <a:srgbClr val="FFFA12">
                  <a:tint val="44500"/>
                  <a:satMod val="160000"/>
                </a:srgbClr>
              </a:gs>
              <a:gs pos="100000">
                <a:srgbClr val="FFFA12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2400" dirty="0">
              <a:solidFill>
                <a:schemeClr val="tx1"/>
              </a:solidFill>
              <a:latin typeface="Arial" pitchFamily="34" charset="0"/>
              <a:ea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lang="ru-RU" sz="2400" dirty="0">
              <a:solidFill>
                <a:schemeClr val="tx1"/>
              </a:solidFill>
              <a:latin typeface="Arial" pitchFamily="34" charset="0"/>
              <a:ea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Уйрăмтăран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сăмах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шухăша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тата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интонаци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уйрăмлăхне</a:t>
            </a:r>
            <a:r>
              <a:rPr lang="ru-RU" sz="2400" dirty="0" smtClean="0"/>
              <a:t> </a:t>
            </a:r>
            <a:r>
              <a:rPr lang="ru-RU" sz="2400" b="1" i="1" dirty="0" err="1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палăртать</a:t>
            </a:r>
            <a:r>
              <a:rPr lang="ru-RU" sz="2400" b="1" i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Arial" pitchFamily="34" charset="0"/>
                <a:cs typeface="Arial" pitchFamily="34" charset="0"/>
              </a:rPr>
              <a:t>?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Уйрăмлатнă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сăмахсен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составĕнче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сыпăнуллă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предложени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пулма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пултарать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?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Уйрăм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тăран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членсем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предложенин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пĕр-пĕр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членĕн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пĕлтерĕшне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мĕн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енчен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те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пулин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палăртса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уçса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параççĕ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?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Уйрăмлатакан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сăмахсем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яланах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пĕрерĕн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пулаççĕ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?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Уйрăм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тăран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сăмахсене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предложенире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нимĕнпе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те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уйăрмаççĕ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? 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Предложенире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уйрăмлатнă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сăмахсен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ярăмĕ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тĕл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тулма</a:t>
            </a: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1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пултарать</a:t>
            </a:r>
            <a:r>
              <a:rPr lang="ru-RU" sz="2400" b="1" i="1" dirty="0">
                <a:solidFill>
                  <a:schemeClr val="tx1"/>
                </a:solidFill>
                <a:latin typeface="Arial" pitchFamily="34" charset="0"/>
                <a:ea typeface="Times New Roman" pitchFamily="18" charset="0"/>
              </a:rPr>
              <a:t>?</a:t>
            </a:r>
            <a:endParaRPr kumimoji="0" lang="ru-RU" sz="24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ctr"/>
            <a:endParaRPr lang="ru-RU" sz="24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214678" y="357166"/>
            <a:ext cx="53896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«</a:t>
            </a:r>
            <a:r>
              <a:rPr lang="ru-RU" sz="40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Çапла</a:t>
            </a:r>
            <a:r>
              <a:rPr lang="ru-RU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», «</a:t>
            </a:r>
            <a:r>
              <a:rPr lang="ru-RU" sz="40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Çук</a:t>
            </a:r>
            <a:r>
              <a:rPr lang="ru-RU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» </a:t>
            </a:r>
            <a:r>
              <a:rPr lang="ru-RU" sz="40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вăйă</a:t>
            </a:r>
            <a:r>
              <a:rPr lang="ru-RU" sz="40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0" y="0"/>
            <a:ext cx="2648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7" name="Picture 2" descr="D:\Documents and Settings\Ирина Васильевна\Мои документы\Мои рисунки\Рисунок1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85728"/>
            <a:ext cx="1891874" cy="1714511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Ирина Васильевна\Мои документы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428596" y="285728"/>
            <a:ext cx="8429684" cy="6357982"/>
          </a:xfrm>
          <a:prstGeom prst="round2DiagRect">
            <a:avLst/>
          </a:prstGeom>
          <a:gradFill flip="none" rotWithShape="1">
            <a:gsLst>
              <a:gs pos="0">
                <a:srgbClr val="FFFA12">
                  <a:tint val="66000"/>
                  <a:satMod val="160000"/>
                </a:srgbClr>
              </a:gs>
              <a:gs pos="50000">
                <a:srgbClr val="FFFA12">
                  <a:tint val="44500"/>
                  <a:satMod val="160000"/>
                </a:srgbClr>
              </a:gs>
              <a:gs pos="100000">
                <a:srgbClr val="FFFA12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1.Чечеке,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шухă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çил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вĕçсе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хитрескерне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чуп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тăвать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иртмессерен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кашни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2.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Янравлă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сывлăш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тăп-тăрă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та, 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çăл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шывĕ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пек.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3.Петĕр,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çухатмасть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пысăк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çемьере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юлташлăх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ÿссе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нихçан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туйăмне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çитĕннĕ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4.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Тăри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çÿлте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юрри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пĕлĕт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илтĕнет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айĕнче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5.Ял,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тăвайккинче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сад,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ешерет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çумĕнчех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6.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Вĕтлĕхре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шăпчăк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шăрантарма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инçех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мар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те, </a:t>
            </a:r>
            <a:r>
              <a:rPr kumimoji="0" lang="ru-RU" sz="2400" b="0" i="1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пуçларĕ</a:t>
            </a:r>
            <a:r>
              <a:rPr kumimoji="0" lang="ru-RU" sz="2400" b="0" i="1" u="none" strike="noStrike" cap="none" normalizeH="0" baseline="0" dirty="0" smtClean="0">
                <a:ln>
                  <a:noFill/>
                </a:ln>
                <a:solidFill>
                  <a:schemeClr val="bg2">
                    <a:lumMod val="10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1" u="none" strike="noStrike" cap="none" normalizeH="0" baseline="0" dirty="0" smtClean="0">
              <a:ln>
                <a:noFill/>
              </a:ln>
              <a:solidFill>
                <a:schemeClr val="bg2">
                  <a:lumMod val="10000"/>
                </a:schemeClr>
              </a:solidFill>
              <a:effectLst/>
              <a:latin typeface="Arial" pitchFamily="34" charset="0"/>
            </a:endParaRPr>
          </a:p>
          <a:p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85786" y="428604"/>
            <a:ext cx="7500990" cy="70788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4000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effectLst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714480" y="500042"/>
            <a:ext cx="5886611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4000" b="1" cap="all" spc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Предложенисем</a:t>
            </a:r>
            <a:r>
              <a:rPr lang="ru-RU" sz="4000" b="1" cap="all" spc="0" dirty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</a:t>
            </a:r>
            <a:r>
              <a:rPr lang="ru-RU" sz="4000" b="1" cap="all" spc="0" dirty="0" err="1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тăвăр</a:t>
            </a:r>
            <a:endParaRPr lang="ru-RU" sz="40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0" y="0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4098" name="Picture 2" descr="D:\C диска С\Документы 11 - Ирина Васильевна\Мои рисунки\vizitkaklass_thumb_medium200_0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714744" y="4643446"/>
            <a:ext cx="1833562" cy="1906904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Ирина Васильевна\Мои документы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57158" y="214290"/>
            <a:ext cx="8429684" cy="6500858"/>
          </a:xfrm>
          <a:prstGeom prst="round2DiagRect">
            <a:avLst/>
          </a:prstGeom>
          <a:gradFill flip="none" rotWithShape="1">
            <a:gsLst>
              <a:gs pos="0">
                <a:srgbClr val="FFFA12">
                  <a:tint val="66000"/>
                  <a:satMod val="160000"/>
                </a:srgbClr>
              </a:gs>
              <a:gs pos="50000">
                <a:srgbClr val="FFFA12">
                  <a:tint val="44500"/>
                  <a:satMod val="160000"/>
                </a:srgbClr>
              </a:gs>
              <a:gs pos="100000">
                <a:srgbClr val="FFFA12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>
              <a:solidFill>
                <a:srgbClr val="993366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714348" y="214290"/>
            <a:ext cx="8216344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6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«</a:t>
            </a:r>
            <a:r>
              <a:rPr lang="ru-RU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Уйрăмлатнă </a:t>
            </a:r>
            <a:r>
              <a:rPr lang="ru-RU" sz="36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членсене</a:t>
            </a:r>
            <a:r>
              <a:rPr lang="ru-RU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чарăну</a:t>
            </a:r>
            <a:r>
              <a:rPr lang="ru-RU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паллипе</a:t>
            </a:r>
            <a:r>
              <a:rPr lang="ru-RU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ru-RU" sz="3600" b="1" cap="none" spc="50" dirty="0" err="1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уйăрасси</a:t>
            </a:r>
            <a:r>
              <a:rPr lang="ru-RU" sz="3600" b="1" cap="none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» 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/>
        </p:nvGraphicFramePr>
        <p:xfrm>
          <a:off x="857224" y="1500174"/>
          <a:ext cx="7572428" cy="5071990"/>
        </p:xfrm>
        <a:graphic>
          <a:graphicData uri="http://schemas.openxmlformats.org/drawingml/2006/table">
            <a:tbl>
              <a:tblPr/>
              <a:tblGrid>
                <a:gridCol w="3114103"/>
                <a:gridCol w="4458325"/>
              </a:tblGrid>
              <a:tr h="261791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Чарăну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палли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лартасси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Тĕслĕхсем 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17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-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И,-Скер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аффикс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йышăннă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пал-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лă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ячĕсенчен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причастисенчен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пулнă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уйрăм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тăран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определении-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сене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Шкулта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та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лайăх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вĕренекенскерсем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Серёжăпа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Вася 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пур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ĕçе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те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хăвăрт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туса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пĕтереççĕ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1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Вырăн, вăхăт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обстоятельстви-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не уйрăм тăран  тепĕр тĕрĕс-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летÿ сăмахĕ ăнлантарсан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Темиçе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çул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каялла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пĕр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лăпкă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хĕвеллĕ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ир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енне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эпĕ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Шупашрарта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уçалса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çÿрерĕм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103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Пек, евĕр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хыçсăмахлă обсто-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ятельствăсем  япала ячĕнчен, паллă ячĕнчен, местименирен пулса предложенин тĕрлĕ вырăнĕнче ларнă чухне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Юлташ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ман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пекех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ташлама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юратать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9811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b="1">
                          <a:latin typeface="Times New Roman"/>
                          <a:ea typeface="Times New Roman"/>
                        </a:rPr>
                        <a:t>Пуçне</a:t>
                      </a:r>
                      <a:r>
                        <a:rPr lang="ru-RU" sz="1400">
                          <a:latin typeface="Times New Roman"/>
                          <a:ea typeface="Times New Roman"/>
                        </a:rPr>
                        <a:t> хыçсăмахлă уйрăм тăран дополнении пĕр ушкăна кĕмен япаласен пайне тĕрĕслетнĕ чухне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Май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уйăхчи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çанталăк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хăш-пĕр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кунсемсĕр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пуçне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,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пĕтĕмпех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сивĕ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тăчĕ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861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>
                          <a:latin typeface="Times New Roman"/>
                          <a:ea typeface="Times New Roman"/>
                        </a:rPr>
                        <a:t>Пайăр ята ăнлантарса ун хыççăн тăракан саамах майлашăвĕсенчен пулнă  уйрăм тăран сăмахсене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Петр Васильев,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тĕреклĕ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те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вăр-вар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каччă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ирхине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яланах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чупма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тухать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4824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Уйрăмлатнă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сăмахсене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предложенире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запятой е тире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лартса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уйăраççĕ</a:t>
                      </a:r>
                      <a:endParaRPr lang="ru-RU" sz="1400" dirty="0">
                        <a:latin typeface="Times New Roman"/>
                        <a:ea typeface="Times New Roman"/>
                      </a:endParaRP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Мана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кĕçĕр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пулса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иртнĕ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уяв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Çĕнĕ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çул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уявĕ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ырă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тĕлĕк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пек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туйăнче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Ăна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харсăр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чăваш</a:t>
                      </a:r>
                      <a:r>
                        <a:rPr lang="ru-RU" sz="1400" b="1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b="1" dirty="0" err="1">
                          <a:latin typeface="Times New Roman"/>
                          <a:ea typeface="Times New Roman"/>
                        </a:rPr>
                        <a:t>ачине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,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саламлать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çĕрĕм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ru-RU" sz="1400" dirty="0" err="1">
                          <a:latin typeface="Times New Roman"/>
                          <a:ea typeface="Times New Roman"/>
                        </a:rPr>
                        <a:t>шывăм</a:t>
                      </a:r>
                      <a:r>
                        <a:rPr lang="ru-RU" sz="1400" dirty="0">
                          <a:latin typeface="Times New Roman"/>
                          <a:ea typeface="Times New Roman"/>
                        </a:rPr>
                        <a:t>- анне!</a:t>
                      </a:r>
                    </a:p>
                  </a:txBody>
                  <a:tcPr marL="56098" marR="5609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Ирина Васильевна\Мои документы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57158" y="285728"/>
            <a:ext cx="8429684" cy="6357982"/>
          </a:xfrm>
          <a:prstGeom prst="round2DiagRect">
            <a:avLst/>
          </a:prstGeom>
          <a:gradFill flip="none" rotWithShape="1">
            <a:gsLst>
              <a:gs pos="0">
                <a:srgbClr val="FFFA12">
                  <a:tint val="66000"/>
                  <a:satMod val="160000"/>
                </a:srgbClr>
              </a:gs>
              <a:gs pos="50000">
                <a:srgbClr val="FFFA12">
                  <a:tint val="44500"/>
                  <a:satMod val="160000"/>
                </a:srgbClr>
              </a:gs>
              <a:gs pos="100000">
                <a:srgbClr val="FFFA12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Кану </a:t>
            </a:r>
            <a:r>
              <a:rPr kumimoji="0" lang="ru-RU" sz="2800" b="1" i="0" u="none" strike="noStrike" cap="none" normalizeH="0" baseline="0" dirty="0" err="1" smtClean="0">
                <a:ln>
                  <a:noFill/>
                </a:ln>
                <a:solidFill>
                  <a:srgbClr val="993366"/>
                </a:solidFill>
                <a:effectLst/>
                <a:latin typeface="Arial" pitchFamily="34" charset="0"/>
                <a:ea typeface="Times New Roman" pitchFamily="18" charset="0"/>
              </a:rPr>
              <a:t>саманчĕ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rgbClr val="993366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endParaRPr kumimoji="0" lang="ru-RU" sz="105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Пурте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сывлăр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Халь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ан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сывлăр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Веç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йĕркеллĕ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.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Пурте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канăр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Алсене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çÿле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çĕклетпĕр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Пит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аван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Халь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антаратпăр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Пĕшкĕнетпĕр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Тÿрленетпĕр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Йăл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кулатпăр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Пурте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сывă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,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lvl="0"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Ĕçлеме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каллех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пуçлатпăр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</a:rPr>
              <a:t>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algn="ctr"/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5" name="Рисунок 9" descr="80f1be34d513ebd6d6d1770b1117f355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flipH="1">
            <a:off x="714347" y="595286"/>
            <a:ext cx="1285884" cy="14049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10" descr="80f1be34d513ebd6d6d1770b1117f355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928794" y="571480"/>
            <a:ext cx="1524002" cy="15240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4rr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4286256"/>
            <a:ext cx="1905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Рисунок 6" descr="4rr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643702" y="4357694"/>
            <a:ext cx="1905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3" descr="68а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571480"/>
            <a:ext cx="2706688" cy="13287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Ирина Васильевна\Мои документы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57158" y="285728"/>
            <a:ext cx="8429684" cy="6357982"/>
          </a:xfrm>
          <a:prstGeom prst="round2DiagRect">
            <a:avLst/>
          </a:prstGeom>
          <a:gradFill flip="none" rotWithShape="1">
            <a:gsLst>
              <a:gs pos="0">
                <a:srgbClr val="FFFA12">
                  <a:tint val="66000"/>
                  <a:satMod val="160000"/>
                </a:srgbClr>
              </a:gs>
              <a:gs pos="50000">
                <a:srgbClr val="FFFA12">
                  <a:tint val="44500"/>
                  <a:satMod val="160000"/>
                </a:srgbClr>
              </a:gs>
              <a:gs pos="100000">
                <a:srgbClr val="FFFA12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7" name="Picture 3" descr="D:\C диска С\Документы 11 - Ирина Васильевна\Мои рисунки\neznayka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596" y="285728"/>
            <a:ext cx="1643042" cy="1900679"/>
          </a:xfrm>
          <a:prstGeom prst="rect">
            <a:avLst/>
          </a:prstGeom>
          <a:noFill/>
        </p:spPr>
      </p:pic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285852" y="714356"/>
            <a:ext cx="7072330" cy="52629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lang="ru-RU" sz="2400" b="1" dirty="0" err="1" smtClean="0">
                <a:solidFill>
                  <a:srgbClr val="0070C0"/>
                </a:solidFill>
                <a:latin typeface="Arial Black" pitchFamily="34" charset="0"/>
                <a:ea typeface="Times New Roman" pitchFamily="18" charset="0"/>
              </a:rPr>
              <a:t>Предложенисене</a:t>
            </a:r>
            <a:r>
              <a:rPr lang="ru-RU" sz="2400" b="1" dirty="0" smtClean="0">
                <a:solidFill>
                  <a:srgbClr val="0070C0"/>
                </a:solidFill>
                <a:latin typeface="Arial Black" pitchFamily="34" charset="0"/>
                <a:ea typeface="Times New Roman" pitchFamily="18" charset="0"/>
              </a:rPr>
              <a:t> </a:t>
            </a:r>
            <a:r>
              <a:rPr lang="ru-RU" sz="2400" b="1" dirty="0" err="1" smtClean="0">
                <a:solidFill>
                  <a:srgbClr val="0070C0"/>
                </a:solidFill>
                <a:latin typeface="Arial Black" pitchFamily="34" charset="0"/>
                <a:ea typeface="Times New Roman" pitchFamily="18" charset="0"/>
              </a:rPr>
              <a:t>чарăну</a:t>
            </a:r>
            <a:r>
              <a:rPr lang="ru-RU" sz="2400" b="1" dirty="0" smtClean="0">
                <a:solidFill>
                  <a:srgbClr val="0070C0"/>
                </a:solidFill>
                <a:latin typeface="Arial Black" pitchFamily="34" charset="0"/>
                <a:ea typeface="Times New Roman" pitchFamily="18" charset="0"/>
              </a:rPr>
              <a:t> </a:t>
            </a:r>
          </a:p>
          <a:p>
            <a:pPr lvl="0" algn="r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</a:rPr>
              <a:t>палли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</a:rPr>
              <a:t>лартса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</a:rPr>
              <a:t>çырса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</a:rPr>
              <a:t>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rgbClr val="0070C0"/>
                </a:solidFill>
                <a:effectLst/>
                <a:latin typeface="Arial Black" pitchFamily="34" charset="0"/>
                <a:ea typeface="Times New Roman" pitchFamily="18" charset="0"/>
              </a:rPr>
              <a:t>илĕр</a:t>
            </a:r>
            <a:endParaRPr lang="ru-RU" sz="2400" b="1" dirty="0">
              <a:solidFill>
                <a:srgbClr val="0070C0"/>
              </a:solidFill>
              <a:latin typeface="Arial Black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1.Ялти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каçхи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урам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музыка пек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чĕрене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ачашлать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2.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Кантăк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умĕнче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лаштра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çăка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çинче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шăнкăрч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шăхăрма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пуçларĕ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3.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Пĕррехинче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эпĕ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ирех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çичĕ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сехетрех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йĕлтĕр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сырса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тухрăм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4.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Çÿлте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пĕлĕт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тăрринче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тăри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юрри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илтĕнет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5. 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Аякран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пăхсан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Атăлкаса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ял теме те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йывăр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йăмрасем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айне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путнăскер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вăл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вăрман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пекех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курăнать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 6.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Чечек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хитрескер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пурне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те илĕртет.7. Те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эсĕ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пире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вăрман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пăхакансене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шанмастăн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</p:spTree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Ирина Васильевна\Мои документы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357158" y="285728"/>
            <a:ext cx="8429684" cy="6357982"/>
          </a:xfrm>
          <a:prstGeom prst="round2DiagRect">
            <a:avLst/>
          </a:prstGeom>
          <a:gradFill flip="none" rotWithShape="1">
            <a:gsLst>
              <a:gs pos="0">
                <a:srgbClr val="FFFA12">
                  <a:tint val="66000"/>
                  <a:satMod val="160000"/>
                </a:srgbClr>
              </a:gs>
              <a:gs pos="50000">
                <a:srgbClr val="FFFA12">
                  <a:tint val="44500"/>
                  <a:satMod val="160000"/>
                </a:srgbClr>
              </a:gs>
              <a:gs pos="100000">
                <a:srgbClr val="FFFA12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14348" y="428604"/>
            <a:ext cx="7715304" cy="45243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36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Панă</a:t>
            </a:r>
            <a:r>
              <a:rPr lang="ru-RU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сăмах</a:t>
            </a:r>
            <a:r>
              <a:rPr lang="ru-RU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майлашăвĕсемпе</a:t>
            </a:r>
            <a:r>
              <a:rPr lang="ru-RU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усă</a:t>
            </a:r>
            <a:r>
              <a:rPr lang="ru-RU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курса </a:t>
            </a:r>
            <a:r>
              <a:rPr lang="ru-RU" sz="36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уйрăмтăран</a:t>
            </a:r>
            <a:r>
              <a:rPr lang="ru-RU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b="1" cap="all" spc="0" dirty="0" err="1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членлă</a:t>
            </a:r>
            <a:r>
              <a:rPr lang="ru-RU" sz="3600" b="1" cap="all" spc="0" dirty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предложени</a:t>
            </a:r>
            <a:r>
              <a:rPr lang="ru-RU" sz="36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  <a:r>
              <a:rPr lang="ru-RU" sz="36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тăвăр</a:t>
            </a:r>
            <a:endParaRPr lang="ru-RU" sz="3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3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3600" b="1" cap="all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3600" b="1" cap="all" spc="0" dirty="0" smtClean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  <a:p>
            <a:pPr algn="ctr"/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1507" name="Rectangle 3"/>
          <p:cNvSpPr>
            <a:spLocks noChangeArrowheads="1"/>
          </p:cNvSpPr>
          <p:nvPr/>
        </p:nvSpPr>
        <p:spPr bwMode="auto">
          <a:xfrm>
            <a:off x="3000364" y="3714752"/>
            <a:ext cx="5429288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Халăх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юратакан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йывăç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çур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çĕр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тĕлĕнче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уроксем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пĕтсен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</a:p>
          <a:p>
            <a:pPr marL="342900" indent="-342900" algn="just" fontAlgn="base">
              <a:spcBef>
                <a:spcPct val="0"/>
              </a:spcBef>
              <a:spcAft>
                <a:spcPct val="0"/>
              </a:spcAft>
              <a:buFontTx/>
              <a:buAutoNum type="arabicPeriod"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lang="ru-RU" sz="2400" dirty="0" err="1" smtClean="0">
                <a:latin typeface="Arial" pitchFamily="34" charset="0"/>
                <a:cs typeface="Arial" pitchFamily="34" charset="0"/>
              </a:rPr>
              <a:t>ç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ырма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леш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енче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çÿллĕ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йăмрасем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çинче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малти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кĕтесре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; </a:t>
            </a:r>
          </a:p>
          <a:p>
            <a:pPr marL="342900" marR="0" lvl="0" indent="-3429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AutoNum type="arabicPeriod"/>
              <a:tabLst/>
            </a:pP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кăнтăрла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вăхăтĕнче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21508" name="Picture 4" descr="D:\C диска С\Документы 11 - Ирина Васильевна\Мои рисунки\1177093-f95acfca7fc39b38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34" y="2214554"/>
            <a:ext cx="2071702" cy="1932157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D:\Documents and Settings\Ирина Васильевна\Мои документы\Рисунок1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7000900"/>
          </a:xfrm>
          <a:prstGeom prst="rect">
            <a:avLst/>
          </a:prstGeom>
          <a:noFill/>
        </p:spPr>
      </p:pic>
      <p:sp>
        <p:nvSpPr>
          <p:cNvPr id="3" name="Прямоугольник с двумя скругленными противолежащими углами 2"/>
          <p:cNvSpPr/>
          <p:nvPr/>
        </p:nvSpPr>
        <p:spPr>
          <a:xfrm>
            <a:off x="214282" y="500018"/>
            <a:ext cx="8786874" cy="6357982"/>
          </a:xfrm>
          <a:prstGeom prst="round2DiagRect">
            <a:avLst/>
          </a:prstGeom>
          <a:gradFill flip="none" rotWithShape="1">
            <a:gsLst>
              <a:gs pos="0">
                <a:srgbClr val="FFFA12">
                  <a:tint val="66000"/>
                  <a:satMod val="160000"/>
                </a:srgbClr>
              </a:gs>
              <a:gs pos="50000">
                <a:srgbClr val="FFFA12">
                  <a:tint val="44500"/>
                  <a:satMod val="160000"/>
                </a:srgbClr>
              </a:gs>
              <a:gs pos="100000">
                <a:srgbClr val="FFFA12">
                  <a:tint val="23500"/>
                  <a:satMod val="160000"/>
                </a:srgbClr>
              </a:gs>
            </a:gsLst>
            <a:lin ang="18900000" scaled="1"/>
            <a:tileRect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0" y="0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500034" y="1571612"/>
            <a:ext cx="8286808" cy="35086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1400" b="1" dirty="0"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1.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Вăрмансем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хуласем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çывăхĕнче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тата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1.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тепĕр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темиçе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çултан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нимĕн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çул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хĕрринче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вырнаçнăскерсем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,…                 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юлмасть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2.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Юхан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шывсем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вăрман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хĕрринче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          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2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.çынсене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питĕ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савăнтарать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ларакансем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,…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3.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Тăпра,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вăрмана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каснăран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,..       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3.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кăмпа,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мăйăр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эмел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курăкĕ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парать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4.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Вăрман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илемлĕскер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тата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хитрескер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 4.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перекетлĕ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усă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курмалла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5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.Вăрман пире,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çынсене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,...                           </a:t>
            </a:r>
            <a:r>
              <a:rPr kumimoji="0" lang="ru-RU" b="1" i="0" u="none" strike="noStrike" cap="none" normalizeH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5.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сывлăша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лайăх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тасатаççĕ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6.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Каснă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вăрмантан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тункатасăр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пуçне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,…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6.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çилпе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тата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шывпа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ишĕлет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b="1" i="0" u="none" strike="noStrike" cap="none" normalizeH="0" baseline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7.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Пирĕн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этемĕн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,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вăрманпа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…                          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7.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ăна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кассан</a:t>
            </a:r>
            <a:r>
              <a:rPr kumimoji="0" lang="ru-RU" b="1" i="0" u="none" strike="noStrike" cap="none" normalizeH="0" baseline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b="1" i="0" u="none" strike="noStrike" cap="none" normalizeH="0" baseline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latin typeface="Arial" pitchFamily="34" charset="0"/>
                <a:ea typeface="Times New Roman" pitchFamily="18" charset="0"/>
              </a:rPr>
              <a:t>ăшăхланаççĕ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28728" y="285728"/>
            <a:ext cx="7286644" cy="132343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kumimoji="0" lang="ru-RU" sz="4000" b="1" i="0" u="none" strike="noStrike" cap="none" spc="50" normalizeH="0" baseline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Предложени</a:t>
            </a:r>
            <a:r>
              <a:rPr kumimoji="0" lang="ru-RU" sz="4000" b="1" i="0" u="none" strike="noStrike" cap="non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4000" b="1" i="0" u="none" strike="noStrike" cap="none" spc="50" normalizeH="0" baseline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пайĕсене</a:t>
            </a:r>
            <a:r>
              <a:rPr kumimoji="0" lang="ru-RU" sz="4000" b="1" i="0" u="none" strike="noStrike" cap="non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4000" b="1" i="0" u="none" strike="noStrike" cap="none" spc="50" normalizeH="0" baseline="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çыхăнтарăр</a:t>
            </a:r>
            <a:r>
              <a:rPr kumimoji="0" lang="ru-RU" sz="4000" b="1" i="0" u="none" strike="noStrike" cap="none" spc="50" normalizeH="0" baseline="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Arial" pitchFamily="34" charset="0"/>
                <a:ea typeface="Times New Roman" pitchFamily="18" charset="0"/>
              </a:rPr>
              <a:t>. </a:t>
            </a:r>
            <a:endParaRPr lang="ru-RU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7409" name="Picture 1" descr="D:\C диска С\Документы 11 - Ирина Васильевна\Мои рисунки\f5-1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-67656"/>
            <a:ext cx="9144000" cy="6925656"/>
          </a:xfrm>
          <a:prstGeom prst="rect">
            <a:avLst/>
          </a:prstGeom>
          <a:noFill/>
        </p:spPr>
      </p:pic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1071538" y="2285992"/>
            <a:ext cx="7643866" cy="40318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Килти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ĕç</a:t>
            </a:r>
            <a:r>
              <a:rPr kumimoji="0" lang="ru-RU" sz="32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Arial" pitchFamily="34" charset="0"/>
                <a:ea typeface="Times New Roman" pitchFamily="18" charset="0"/>
              </a:rPr>
              <a:t>:</a:t>
            </a: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  <a:ea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1" i="0" u="none" strike="noStrike" cap="none" normalizeH="0" baseline="0" dirty="0" smtClean="0">
              <a:ln>
                <a:noFill/>
              </a:ln>
              <a:solidFill>
                <a:srgbClr val="C00000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1).«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Хĕллехи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чăваш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вăрманĕ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»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текстра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уйрăмтăран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членлă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предложенисене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тупса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çырмалла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2).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Илемлĕ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литературăран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тĕслĕхсем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çырса</a:t>
            </a:r>
            <a:r>
              <a:rPr kumimoji="0" lang="ru-RU" sz="32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 </a:t>
            </a:r>
            <a:r>
              <a:rPr kumimoji="0" lang="ru-RU" sz="3200" b="0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илмелле</a:t>
            </a:r>
            <a:r>
              <a:rPr kumimoji="0" lang="ru-RU" sz="3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</a:rPr>
              <a:t>.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</a:endParaRPr>
          </a:p>
        </p:txBody>
      </p:sp>
      <p:pic>
        <p:nvPicPr>
          <p:cNvPr id="17412" name="Picture 4" descr="D:\C диска С\Документы 11 - Ирина Васильевна\Мои рисунки\536849127_jpg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08746" y="0"/>
            <a:ext cx="2511413" cy="200024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623</Words>
  <Application>Microsoft Office PowerPoint</Application>
  <PresentationFormat>Экран (4:3)</PresentationFormat>
  <Paragraphs>89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 Васильевна</dc:creator>
  <cp:lastModifiedBy>Ирина Васильевна</cp:lastModifiedBy>
  <cp:revision>9</cp:revision>
  <dcterms:created xsi:type="dcterms:W3CDTF">2007-01-01T01:20:47Z</dcterms:created>
  <dcterms:modified xsi:type="dcterms:W3CDTF">2013-04-09T11:31:57Z</dcterms:modified>
</cp:coreProperties>
</file>