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3" r:id="rId4"/>
    <p:sldId id="259" r:id="rId5"/>
    <p:sldId id="264" r:id="rId6"/>
    <p:sldId id="266" r:id="rId7"/>
    <p:sldId id="261" r:id="rId8"/>
    <p:sldId id="257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E34A0-E4EF-4464-AAE9-AD8A59E1B328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5FFE2-C756-43D2-BF68-3B318B208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7B458-04EB-448E-924A-848A65F6FFD3}" type="slidenum">
              <a:rPr lang="ru-RU"/>
              <a:pPr/>
              <a:t>4</a:t>
            </a:fld>
            <a:endParaRPr lang="ru-RU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A74-743C-4BC5-A1B2-06D3AE73ED2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18EA-0D3A-4CCF-A83D-29F5ED49E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A74-743C-4BC5-A1B2-06D3AE73ED2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18EA-0D3A-4CCF-A83D-29F5ED49E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A74-743C-4BC5-A1B2-06D3AE73ED2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18EA-0D3A-4CCF-A83D-29F5ED49E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FB7A50-170A-45F4-B2AD-30F41E2781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A74-743C-4BC5-A1B2-06D3AE73ED2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18EA-0D3A-4CCF-A83D-29F5ED49E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A74-743C-4BC5-A1B2-06D3AE73ED2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18EA-0D3A-4CCF-A83D-29F5ED49E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A74-743C-4BC5-A1B2-06D3AE73ED2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18EA-0D3A-4CCF-A83D-29F5ED49E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A74-743C-4BC5-A1B2-06D3AE73ED2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18EA-0D3A-4CCF-A83D-29F5ED49E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A74-743C-4BC5-A1B2-06D3AE73ED2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18EA-0D3A-4CCF-A83D-29F5ED49E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A74-743C-4BC5-A1B2-06D3AE73ED2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18EA-0D3A-4CCF-A83D-29F5ED49E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A74-743C-4BC5-A1B2-06D3AE73ED2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18EA-0D3A-4CCF-A83D-29F5ED49E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FA74-743C-4BC5-A1B2-06D3AE73ED2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18EA-0D3A-4CCF-A83D-29F5ED49E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FA74-743C-4BC5-A1B2-06D3AE73ED2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18EA-0D3A-4CCF-A83D-29F5ED49E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980728"/>
            <a:ext cx="68407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Природно-хозяйственные комплексы степи</a:t>
            </a:r>
          </a:p>
          <a:p>
            <a:pPr algn="ctr"/>
            <a:endParaRPr lang="ru-RU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кубановедения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7 классе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77072"/>
            <a:ext cx="3024336" cy="5040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Река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Челбас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1998 год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Содержимое 6" descr="Image2.bmp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3528" y="1340769"/>
            <a:ext cx="3672408" cy="24685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484784"/>
            <a:ext cx="3707904" cy="50259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dirty="0" smtClean="0"/>
              <a:t>Свалки мусора в </a:t>
            </a:r>
            <a:r>
              <a:rPr lang="ru-RU" sz="1800" dirty="0" err="1" smtClean="0"/>
              <a:t>водоохранной</a:t>
            </a:r>
            <a:r>
              <a:rPr lang="ru-RU" sz="1800" dirty="0" smtClean="0"/>
              <a:t> зоне реки </a:t>
            </a:r>
            <a:r>
              <a:rPr lang="ru-RU" sz="1800" dirty="0" err="1" smtClean="0"/>
              <a:t>Челбас</a:t>
            </a:r>
            <a:endParaRPr lang="ru-RU" sz="1800" dirty="0"/>
          </a:p>
        </p:txBody>
      </p:sp>
      <p:pic>
        <p:nvPicPr>
          <p:cNvPr id="8" name="Содержимое 7" descr="Image1.bmp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32040" y="2636912"/>
            <a:ext cx="3707904" cy="2430977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послужило причиной изменения естественного облика кубанской степи?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9512" y="1196752"/>
            <a:ext cx="2736304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Таманский полуостров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3284984"/>
            <a:ext cx="3174711" cy="2088232"/>
          </a:xfrm>
          <a:prstGeom prst="rect">
            <a:avLst/>
          </a:prstGeom>
          <a:solidFill>
            <a:srgbClr val="EDEDED"/>
          </a:solidFill>
          <a:ln w="5715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132856"/>
            <a:ext cx="2957796" cy="2160240"/>
          </a:xfrm>
          <a:prstGeom prst="rect">
            <a:avLst/>
          </a:prstGeom>
          <a:solidFill>
            <a:srgbClr val="EDEDED"/>
          </a:solidFill>
          <a:ln w="5715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4208" y="2060848"/>
            <a:ext cx="2357438" cy="2247900"/>
          </a:xfrm>
          <a:prstGeom prst="rect">
            <a:avLst/>
          </a:prstGeom>
          <a:solidFill>
            <a:srgbClr val="EDEDED"/>
          </a:solidFill>
          <a:ln w="57150" cap="sq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1" name="Текст 4"/>
          <p:cNvSpPr>
            <a:spLocks noGrp="1"/>
          </p:cNvSpPr>
          <p:nvPr>
            <p:ph type="body" sz="quarter" idx="3"/>
          </p:nvPr>
        </p:nvSpPr>
        <p:spPr>
          <a:xfrm>
            <a:off x="6300192" y="1052736"/>
            <a:ext cx="2736304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Азово-Кубанская равнина</a:t>
            </a:r>
            <a:endParaRPr lang="ru-RU" dirty="0"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3"/>
          </p:nvPr>
        </p:nvSpPr>
        <p:spPr>
          <a:xfrm>
            <a:off x="2843808" y="1124744"/>
            <a:ext cx="2736304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/>
              <a:t>Закубанская</a:t>
            </a:r>
            <a:r>
              <a:rPr lang="ru-RU" dirty="0" smtClean="0"/>
              <a:t> равнина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0791E-6 L 0.24878 0.07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 0.05807 L -0.58611 0.12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-0.00556 L 0.36667 0.173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Продолжи фразу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Лето в степи… </a:t>
            </a:r>
          </a:p>
          <a:p>
            <a:r>
              <a:rPr lang="ru-RU" sz="2800" dirty="0" smtClean="0"/>
              <a:t>Зима  сравнительно…</a:t>
            </a:r>
          </a:p>
          <a:p>
            <a:r>
              <a:rPr lang="ru-RU" sz="2800" dirty="0" smtClean="0"/>
              <a:t>Весна на </a:t>
            </a:r>
            <a:r>
              <a:rPr lang="ru-RU" sz="2800" dirty="0"/>
              <a:t>К</a:t>
            </a:r>
            <a:r>
              <a:rPr lang="ru-RU" sz="2800" dirty="0" smtClean="0"/>
              <a:t>убани…</a:t>
            </a:r>
          </a:p>
          <a:p>
            <a:r>
              <a:rPr lang="ru-RU" sz="2800" dirty="0" smtClean="0"/>
              <a:t>Реки  в степной части…</a:t>
            </a:r>
          </a:p>
          <a:p>
            <a:r>
              <a:rPr lang="ru-RU" sz="2800" dirty="0" smtClean="0"/>
              <a:t>Река Кубань самая…</a:t>
            </a:r>
          </a:p>
          <a:p>
            <a:r>
              <a:rPr lang="ru-RU" sz="2800" dirty="0" smtClean="0"/>
              <a:t>Чернозёмы самые…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лишний?</a:t>
            </a:r>
            <a:endParaRPr lang="ru-RU" dirty="0"/>
          </a:p>
        </p:txBody>
      </p:sp>
      <p:pic>
        <p:nvPicPr>
          <p:cNvPr id="197636" name="Picture 4" descr="Мыш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908720"/>
            <a:ext cx="2447925" cy="1166812"/>
          </a:xfrm>
          <a:noFill/>
          <a:ln/>
        </p:spPr>
      </p:pic>
      <p:pic>
        <p:nvPicPr>
          <p:cNvPr id="197637" name="Picture 5" descr="Крыс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7" y="1196752"/>
            <a:ext cx="2987824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Пустель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372225" y="3429000"/>
            <a:ext cx="2771775" cy="2546350"/>
          </a:xfrm>
          <a:prstGeom prst="rect">
            <a:avLst/>
          </a:prstGeom>
          <a:noFill/>
          <a:ln/>
        </p:spPr>
      </p:pic>
      <p:pic>
        <p:nvPicPr>
          <p:cNvPr id="10" name="Picture 8" descr="Сыч домово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068960"/>
            <a:ext cx="15224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Birdseu1560-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1484784"/>
            <a:ext cx="160797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ж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491880" y="4221088"/>
            <a:ext cx="2723814" cy="201622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Выполни задание: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Таманский полуостров часто называли островом?</a:t>
            </a:r>
          </a:p>
          <a:p>
            <a:r>
              <a:rPr lang="ru-RU" dirty="0" smtClean="0"/>
              <a:t>Чем интересны озера </a:t>
            </a:r>
            <a:r>
              <a:rPr lang="ru-RU" dirty="0" err="1" smtClean="0"/>
              <a:t>Голубицкое</a:t>
            </a:r>
            <a:r>
              <a:rPr lang="ru-RU" dirty="0" smtClean="0"/>
              <a:t> и Солёное?</a:t>
            </a:r>
          </a:p>
          <a:p>
            <a:r>
              <a:rPr lang="ru-RU" dirty="0" smtClean="0"/>
              <a:t>Покажи на карте </a:t>
            </a:r>
            <a:r>
              <a:rPr lang="ru-RU" dirty="0" err="1"/>
              <a:t>З</a:t>
            </a:r>
            <a:r>
              <a:rPr lang="ru-RU" dirty="0" err="1" smtClean="0"/>
              <a:t>акубанские</a:t>
            </a:r>
            <a:r>
              <a:rPr lang="ru-RU" dirty="0" smtClean="0"/>
              <a:t> реки.</a:t>
            </a:r>
          </a:p>
          <a:p>
            <a:r>
              <a:rPr lang="ru-RU" dirty="0" smtClean="0"/>
              <a:t>Покажи на карте Степные реки.</a:t>
            </a:r>
          </a:p>
          <a:p>
            <a:r>
              <a:rPr lang="ru-RU" dirty="0" smtClean="0"/>
              <a:t>Почему степная зона наиболее интенсивно осваиваются человеком?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Тема урока : </a:t>
            </a:r>
            <a:br>
              <a:rPr lang="ru-RU" sz="3200" b="1" dirty="0" smtClean="0"/>
            </a:br>
            <a:r>
              <a:rPr lang="ru-RU" sz="3200" b="1" dirty="0" smtClean="0"/>
              <a:t>«Освоение человеком степной зоны»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Воздействие человека на природный комплекс Азово-Кубанской равнины</a:t>
            </a:r>
          </a:p>
          <a:p>
            <a:r>
              <a:rPr lang="ru-RU" sz="2800" dirty="0" smtClean="0"/>
              <a:t>Из-за уничтожения растительности почва подвергается </a:t>
            </a:r>
            <a:r>
              <a:rPr lang="ru-RU" sz="2800" i="1" dirty="0" smtClean="0"/>
              <a:t>ветровой эрозии</a:t>
            </a:r>
          </a:p>
          <a:p>
            <a:r>
              <a:rPr lang="ru-RU" sz="2800" dirty="0" smtClean="0"/>
              <a:t>Применение сельскохозяйственной техники разрушается </a:t>
            </a:r>
            <a:r>
              <a:rPr lang="ru-RU" sz="2800" i="1" dirty="0" smtClean="0"/>
              <a:t>структура почвы </a:t>
            </a:r>
          </a:p>
          <a:p>
            <a:pPr>
              <a:buNone/>
            </a:pPr>
            <a:r>
              <a:rPr lang="ru-RU" sz="2800" b="1" dirty="0" smtClean="0"/>
              <a:t>Мероприятия с целью сохранения плодородия кубанских чернозёмов</a:t>
            </a:r>
          </a:p>
          <a:p>
            <a:r>
              <a:rPr lang="ru-RU" sz="2800" dirty="0" smtClean="0"/>
              <a:t>Правильная вспашка</a:t>
            </a:r>
          </a:p>
          <a:p>
            <a:r>
              <a:rPr lang="ru-RU" sz="2800" dirty="0" smtClean="0"/>
              <a:t>Соблюдение </a:t>
            </a:r>
            <a:r>
              <a:rPr lang="ru-RU" sz="2800" i="1" dirty="0" smtClean="0"/>
              <a:t>севооборота</a:t>
            </a:r>
          </a:p>
          <a:p>
            <a:r>
              <a:rPr lang="ru-RU" sz="2800" dirty="0" smtClean="0"/>
              <a:t>Проведение </a:t>
            </a:r>
            <a:r>
              <a:rPr lang="ru-RU" sz="2800" i="1" dirty="0" smtClean="0"/>
              <a:t>Мелиоративных работ</a:t>
            </a:r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Редкие и исчезающие виды животных</a:t>
            </a:r>
            <a:br>
              <a:rPr lang="ru-RU" sz="3200" dirty="0" smtClean="0"/>
            </a:br>
            <a:r>
              <a:rPr lang="ru-RU" sz="3200" dirty="0" smtClean="0"/>
              <a:t>на территории района: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50" y="1500188"/>
            <a:ext cx="8072438" cy="4625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Фазаны,</a:t>
            </a:r>
          </a:p>
          <a:p>
            <a:pPr eaLnBrk="1" hangingPunct="1">
              <a:defRPr/>
            </a:pPr>
            <a:r>
              <a:rPr lang="ru-RU" dirty="0" smtClean="0"/>
              <a:t>Дрофы,</a:t>
            </a:r>
          </a:p>
          <a:p>
            <a:pPr eaLnBrk="1" hangingPunct="1">
              <a:defRPr/>
            </a:pPr>
            <a:r>
              <a:rPr lang="ru-RU" dirty="0" err="1" smtClean="0"/>
              <a:t>Колницы</a:t>
            </a:r>
            <a:r>
              <a:rPr lang="ru-RU" dirty="0" smtClean="0"/>
              <a:t>,</a:t>
            </a:r>
          </a:p>
          <a:p>
            <a:pPr eaLnBrk="1" hangingPunct="1">
              <a:defRPr/>
            </a:pPr>
            <a:r>
              <a:rPr lang="ru-RU" dirty="0" err="1" smtClean="0"/>
              <a:t>Каравайки</a:t>
            </a:r>
            <a:r>
              <a:rPr lang="ru-RU" dirty="0" smtClean="0"/>
              <a:t>,</a:t>
            </a:r>
          </a:p>
          <a:p>
            <a:pPr eaLnBrk="1" hangingPunct="1">
              <a:defRPr/>
            </a:pPr>
            <a:r>
              <a:rPr lang="ru-RU" dirty="0" smtClean="0"/>
              <a:t>Лебеди,</a:t>
            </a:r>
          </a:p>
          <a:p>
            <a:pPr eaLnBrk="1" hangingPunct="1">
              <a:defRPr/>
            </a:pPr>
            <a:r>
              <a:rPr lang="ru-RU" dirty="0" smtClean="0"/>
              <a:t>Орлы степные</a:t>
            </a:r>
          </a:p>
          <a:p>
            <a:pPr eaLnBrk="1" hangingPunct="1">
              <a:defRPr/>
            </a:pPr>
            <a:r>
              <a:rPr lang="ru-RU" dirty="0" smtClean="0"/>
              <a:t>Енотовидная собака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81000"/>
            <a:ext cx="7355160" cy="81575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Розовый пеликан</a:t>
            </a:r>
            <a:b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/>
              <a:t> 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Отряд Веслоногие 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Семейство </a:t>
            </a:r>
            <a:r>
              <a:rPr lang="ru-RU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Пеликановые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78567" name="Picture 7" descr="ж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3928" y="1124744"/>
            <a:ext cx="2537441" cy="2698188"/>
          </a:xfr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683568" y="31409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Дрофа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Отряд </a:t>
            </a:r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Журавлеобразные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Семейство Дрофиные</a:t>
            </a:r>
            <a:endParaRPr lang="ru-RU" dirty="0"/>
          </a:p>
        </p:txBody>
      </p:sp>
      <p:pic>
        <p:nvPicPr>
          <p:cNvPr id="7" name="Picture 7" descr="ж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3899298"/>
            <a:ext cx="2476451" cy="259604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группам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 гр. Назовите экологические проблемы степных рек, предложите мероприятия </a:t>
            </a:r>
            <a:r>
              <a:rPr lang="ru-RU" smtClean="0"/>
              <a:t>для решения этих </a:t>
            </a:r>
            <a:r>
              <a:rPr lang="ru-RU" dirty="0" smtClean="0"/>
              <a:t>проблем. (стр.15)</a:t>
            </a:r>
          </a:p>
          <a:p>
            <a:pPr>
              <a:buNone/>
            </a:pPr>
            <a:r>
              <a:rPr lang="ru-RU" dirty="0" smtClean="0"/>
              <a:t>2 гр. Расскажите о влиянии человека на природу Таманского полуострова. (стр. 16)</a:t>
            </a:r>
          </a:p>
          <a:p>
            <a:pPr>
              <a:buNone/>
            </a:pPr>
            <a:r>
              <a:rPr lang="ru-RU" dirty="0" smtClean="0"/>
              <a:t>3 гр. Расскажите об освоении человеком территории </a:t>
            </a:r>
            <a:r>
              <a:rPr lang="ru-RU" dirty="0" err="1" smtClean="0"/>
              <a:t>Закубанья</a:t>
            </a:r>
            <a:r>
              <a:rPr lang="ru-RU" dirty="0" smtClean="0"/>
              <a:t>. (стр. 16)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212</Words>
  <Application>Microsoft Office PowerPoint</Application>
  <PresentationFormat>Экран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Продолжи фразу </vt:lpstr>
      <vt:lpstr>Кто лишний?</vt:lpstr>
      <vt:lpstr>Выполни задание:</vt:lpstr>
      <vt:lpstr>Тема урока :  «Освоение человеком степной зоны»</vt:lpstr>
      <vt:lpstr>Редкие и исчезающие виды животных на территории района: </vt:lpstr>
      <vt:lpstr>Розовый пеликан  Отряд Веслоногие  Семейство Пеликановые</vt:lpstr>
      <vt:lpstr>Задание группам</vt:lpstr>
      <vt:lpstr>Река Челбас 1998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катерина</dc:creator>
  <cp:lastModifiedBy>User</cp:lastModifiedBy>
  <cp:revision>12</cp:revision>
  <dcterms:created xsi:type="dcterms:W3CDTF">2011-09-19T15:39:33Z</dcterms:created>
  <dcterms:modified xsi:type="dcterms:W3CDTF">2012-08-11T12:02:06Z</dcterms:modified>
</cp:coreProperties>
</file>