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600" dirty="0" smtClean="0">
                <a:solidFill>
                  <a:srgbClr val="FF0000"/>
                </a:solidFill>
                <a:latin typeface="+mn-lt"/>
              </a:rPr>
              <a:t>Ах</a:t>
            </a:r>
            <a:r>
              <a:rPr lang="en-US" sz="6600" dirty="0" smtClean="0">
                <a:solidFill>
                  <a:srgbClr val="FF0000"/>
                </a:solidFill>
                <a:latin typeface="+mn-lt"/>
              </a:rPr>
              <a:t>,</a:t>
            </a:r>
            <a:r>
              <a:rPr lang="ru-RU" sz="6600" dirty="0" smtClean="0">
                <a:solidFill>
                  <a:srgbClr val="FF0000"/>
                </a:solidFill>
                <a:latin typeface="+mn-lt"/>
              </a:rPr>
              <a:t>война</a:t>
            </a:r>
            <a:r>
              <a:rPr lang="en-US" sz="6600" dirty="0" smtClean="0">
                <a:solidFill>
                  <a:srgbClr val="FF0000"/>
                </a:solidFill>
                <a:latin typeface="+mn-lt"/>
              </a:rPr>
              <a:t>,</a:t>
            </a:r>
            <a:r>
              <a:rPr lang="ru-RU" sz="6600" dirty="0" smtClean="0">
                <a:solidFill>
                  <a:srgbClr val="FF0000"/>
                </a:solidFill>
                <a:latin typeface="+mn-lt"/>
              </a:rPr>
              <a:t>что ты сделала</a:t>
            </a:r>
            <a:r>
              <a:rPr lang="en-US" sz="6600" dirty="0" smtClean="0">
                <a:solidFill>
                  <a:srgbClr val="FF0000"/>
                </a:solidFill>
                <a:latin typeface="+mn-lt"/>
              </a:rPr>
              <a:t>,</a:t>
            </a:r>
            <a:r>
              <a:rPr lang="ru-RU" sz="6600" dirty="0" smtClean="0">
                <a:solidFill>
                  <a:srgbClr val="FF0000"/>
                </a:solidFill>
                <a:latin typeface="+mn-lt"/>
              </a:rPr>
              <a:t>подлая…</a:t>
            </a:r>
            <a:endParaRPr lang="ru-RU" sz="66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Содержимое 3" descr="гвозд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0606" y="1600200"/>
            <a:ext cx="7062788" cy="4708525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600" dirty="0" smtClean="0">
                <a:solidFill>
                  <a:srgbClr val="002060"/>
                </a:solidFill>
                <a:latin typeface="+mn-lt"/>
              </a:rPr>
              <a:t>Дети войны и их подвиги.</a:t>
            </a:r>
            <a:endParaRPr lang="ru-RU" sz="66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7" name="Содержимое 6" descr="дети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14375" y="2105819"/>
            <a:ext cx="3524250" cy="3514725"/>
          </a:xfrm>
        </p:spPr>
      </p:pic>
      <p:pic>
        <p:nvPicPr>
          <p:cNvPr id="8" name="Содержимое 7" descr="a24dbc468e6b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900690"/>
            <a:ext cx="4038600" cy="3924983"/>
          </a:xfr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002060"/>
                </a:solidFill>
                <a:latin typeface="+mn-lt"/>
              </a:rPr>
              <a:t>Женщины и война.</a:t>
            </a:r>
            <a:endParaRPr lang="ru-RU" sz="66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8" name="Содержимое 7" descr="женщины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772815"/>
            <a:ext cx="4244280" cy="4104457"/>
          </a:xfrm>
        </p:spPr>
      </p:pic>
      <p:pic>
        <p:nvPicPr>
          <p:cNvPr id="7" name="Содержимое 6" descr="big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1700808"/>
            <a:ext cx="3945632" cy="4176464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1267715189_51-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484784"/>
            <a:ext cx="3810000" cy="4320480"/>
          </a:xfrm>
        </p:spPr>
      </p:pic>
      <p:pic>
        <p:nvPicPr>
          <p:cNvPr id="6" name="Содержимое 5" descr="труд жен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484784"/>
            <a:ext cx="4038600" cy="4320479"/>
          </a:xfr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deb71c06415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332656"/>
            <a:ext cx="4536504" cy="5760640"/>
          </a:xfrm>
        </p:spPr>
      </p:pic>
      <p:pic>
        <p:nvPicPr>
          <p:cNvPr id="6" name="Содержимое 5" descr="seward-mother-and-child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32040" y="332656"/>
            <a:ext cx="3816424" cy="5760640"/>
          </a:xfr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002060"/>
                </a:solidFill>
                <a:latin typeface="+mn-lt"/>
              </a:rPr>
              <a:t>Солдатские письма.</a:t>
            </a:r>
            <a:endParaRPr lang="ru-RU" sz="66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7" name="Содержимое 6" descr="письм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7251" y="1600200"/>
            <a:ext cx="6249497" cy="4708525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600" dirty="0" smtClean="0">
                <a:solidFill>
                  <a:srgbClr val="002060"/>
                </a:solidFill>
                <a:latin typeface="+mn-lt"/>
              </a:rPr>
              <a:t>Хотят ли русские войны?</a:t>
            </a:r>
            <a:endParaRPr lang="ru-RU" sz="66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Содержимое 3" descr="хотят ли русски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700808"/>
            <a:ext cx="6840760" cy="5157192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1291034097_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04664"/>
            <a:ext cx="4495800" cy="5904656"/>
          </a:xfrm>
        </p:spPr>
      </p:pic>
      <p:pic>
        <p:nvPicPr>
          <p:cNvPr id="8" name="Содержимое 7" descr="1239004425_img_042_036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404664"/>
            <a:ext cx="4495800" cy="5904655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299076134_4650_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4495800" cy="6408712"/>
          </a:xfrm>
        </p:spPr>
      </p:pic>
      <p:pic>
        <p:nvPicPr>
          <p:cNvPr id="8" name="Содержимое 7" descr="1315821420_10123-1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260648"/>
            <a:ext cx="4499992" cy="6408712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+mn-lt"/>
              </a:rPr>
              <a:t>Не гаснет памяти свеча.</a:t>
            </a:r>
            <a:endParaRPr lang="ru-RU" sz="60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8" name="Содержимое 7" descr="d30eb5030370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340768"/>
            <a:ext cx="4201988" cy="5328591"/>
          </a:xfrm>
        </p:spPr>
      </p:pic>
      <p:pic>
        <p:nvPicPr>
          <p:cNvPr id="9" name="Содержимое 8" descr="лента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99992" y="1412776"/>
            <a:ext cx="4644008" cy="511256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600" dirty="0" smtClean="0">
                <a:solidFill>
                  <a:schemeClr val="bg1"/>
                </a:solidFill>
                <a:latin typeface="+mn-lt"/>
              </a:rPr>
              <a:t>Начало Великой войны…</a:t>
            </a:r>
            <a:endParaRPr lang="ru-RU" sz="6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Содержимое 3" descr="22июн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6765" y="1600200"/>
            <a:ext cx="6290470" cy="4708525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600" dirty="0" smtClean="0">
                <a:solidFill>
                  <a:srgbClr val="FF0000"/>
                </a:solidFill>
                <a:latin typeface="+mn-lt"/>
              </a:rPr>
              <a:t>Праздник Великой Победы.</a:t>
            </a:r>
            <a:endParaRPr lang="ru-RU" sz="66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Содержимое 3" descr="9мая салю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700808"/>
            <a:ext cx="6624736" cy="4752528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вальс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260648"/>
            <a:ext cx="7704856" cy="6912768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одина-мат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260648"/>
            <a:ext cx="7632848" cy="6336704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вставай...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88640"/>
            <a:ext cx="7992888" cy="6408711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600" dirty="0" smtClean="0">
                <a:solidFill>
                  <a:srgbClr val="002060"/>
                </a:solidFill>
                <a:latin typeface="+mn-lt"/>
              </a:rPr>
              <a:t>Уходили солдаты на фронт.</a:t>
            </a:r>
            <a:endParaRPr lang="ru-RU" sz="66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Содержимое 3" descr="проводы вокзал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916832"/>
            <a:ext cx="7583546" cy="4708525"/>
          </a:xfr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002060"/>
                </a:solidFill>
                <a:latin typeface="+mn-lt"/>
              </a:rPr>
              <a:t>Эх</a:t>
            </a:r>
            <a:r>
              <a:rPr lang="en-US" sz="6600" dirty="0" smtClean="0">
                <a:solidFill>
                  <a:srgbClr val="002060"/>
                </a:solidFill>
                <a:latin typeface="+mn-lt"/>
              </a:rPr>
              <a:t>,</a:t>
            </a:r>
            <a:r>
              <a:rPr lang="ru-RU" sz="6600" dirty="0" smtClean="0">
                <a:solidFill>
                  <a:srgbClr val="002060"/>
                </a:solidFill>
                <a:latin typeface="+mn-lt"/>
              </a:rPr>
              <a:t>дороги…</a:t>
            </a:r>
            <a:endParaRPr lang="ru-RU" sz="66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Содержимое 3" descr="дорог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556792"/>
            <a:ext cx="7704856" cy="4896544"/>
          </a:xfr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04871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6600" dirty="0" smtClean="0">
                <a:solidFill>
                  <a:srgbClr val="7030A0"/>
                </a:solidFill>
              </a:rPr>
              <a:t>1418 дней бессмертного народного подвига.1418 дней крови и смерти</a:t>
            </a:r>
            <a:r>
              <a:rPr lang="en-US" sz="6600" dirty="0" smtClean="0">
                <a:solidFill>
                  <a:srgbClr val="7030A0"/>
                </a:solidFill>
              </a:rPr>
              <a:t>,</a:t>
            </a:r>
            <a:r>
              <a:rPr lang="ru-RU" sz="6600" dirty="0" smtClean="0">
                <a:solidFill>
                  <a:srgbClr val="7030A0"/>
                </a:solidFill>
              </a:rPr>
              <a:t>гибели лучших сыновей и дочерей России.</a:t>
            </a:r>
            <a:endParaRPr lang="ru-RU" sz="6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56</TotalTime>
  <Words>67</Words>
  <Application>Microsoft Office PowerPoint</Application>
  <PresentationFormat>Экран (4:3)</PresentationFormat>
  <Paragraphs>11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Ах,война,что ты сделала,подлая…</vt:lpstr>
      <vt:lpstr>Начало Великой войны…</vt:lpstr>
      <vt:lpstr>Праздник Великой Победы.</vt:lpstr>
      <vt:lpstr>Слайд 4</vt:lpstr>
      <vt:lpstr>Слайд 5</vt:lpstr>
      <vt:lpstr>Слайд 6</vt:lpstr>
      <vt:lpstr>Уходили солдаты на фронт.</vt:lpstr>
      <vt:lpstr>Эх,дороги…</vt:lpstr>
      <vt:lpstr>Слайд 9</vt:lpstr>
      <vt:lpstr>Дети войны и их подвиги.</vt:lpstr>
      <vt:lpstr>Женщины и война.</vt:lpstr>
      <vt:lpstr>Слайд 12</vt:lpstr>
      <vt:lpstr>Слайд 13</vt:lpstr>
      <vt:lpstr>Солдатские письма.</vt:lpstr>
      <vt:lpstr>Хотят ли русские войны?</vt:lpstr>
      <vt:lpstr>Слайд 16</vt:lpstr>
      <vt:lpstr>Слайд 17</vt:lpstr>
      <vt:lpstr>Не гаснет памяти свеча.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Ах,война,что ты сделала,подлая…</dc:title>
  <dc:creator>Танюшка</dc:creator>
  <cp:lastModifiedBy>Танюшка</cp:lastModifiedBy>
  <cp:revision>7</cp:revision>
  <dcterms:created xsi:type="dcterms:W3CDTF">2012-04-12T11:01:12Z</dcterms:created>
  <dcterms:modified xsi:type="dcterms:W3CDTF">2012-04-12T15:15:26Z</dcterms:modified>
</cp:coreProperties>
</file>