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9" r:id="rId4"/>
    <p:sldId id="258" r:id="rId5"/>
    <p:sldId id="268" r:id="rId6"/>
    <p:sldId id="259" r:id="rId7"/>
    <p:sldId id="260" r:id="rId8"/>
    <p:sldId id="267" r:id="rId9"/>
    <p:sldId id="256" r:id="rId10"/>
    <p:sldId id="261" r:id="rId11"/>
    <p:sldId id="270" r:id="rId12"/>
    <p:sldId id="264" r:id="rId13"/>
    <p:sldId id="262" r:id="rId14"/>
    <p:sldId id="265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развития насекомых 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лное превращение. 1. 2. 3. 4. Яйцо. Личинка (гусеница). Куколка. Имаг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1219200"/>
              <a:chOff x="0" y="0"/>
              <a:chExt cx="9144000" cy="1219200"/>
            </a:xfrm>
          </p:grpSpPr>
          <p:pic>
            <p:nvPicPr>
              <p:cNvPr id="49" name="Рисунок 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50" name="Рисунок 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1" name="Рисунок 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2" name="Рисунок 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3" name="Рисунок 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4" name="Рисунок 1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5" name="Рисунок 1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6" name="Рисунок 1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4" name="Группа 14"/>
            <p:cNvGrpSpPr>
              <a:grpSpLocks/>
            </p:cNvGrpSpPr>
            <p:nvPr/>
          </p:nvGrpSpPr>
          <p:grpSpPr bwMode="auto">
            <a:xfrm>
              <a:off x="0" y="1214422"/>
              <a:ext cx="9144000" cy="1219200"/>
              <a:chOff x="0" y="0"/>
              <a:chExt cx="9144000" cy="1219200"/>
            </a:xfrm>
          </p:grpSpPr>
          <p:pic>
            <p:nvPicPr>
              <p:cNvPr id="41" name="Рисунок 4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42" name="Рисунок 4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3" name="Рисунок 4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4" name="Рисунок 4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5" name="Рисунок 4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6" name="Рисунок 4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7" name="Рисунок 4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8" name="Рисунок 4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5" name="Группа 23"/>
            <p:cNvGrpSpPr>
              <a:grpSpLocks/>
            </p:cNvGrpSpPr>
            <p:nvPr/>
          </p:nvGrpSpPr>
          <p:grpSpPr bwMode="auto">
            <a:xfrm>
              <a:off x="0" y="2428868"/>
              <a:ext cx="9144000" cy="1219200"/>
              <a:chOff x="0" y="0"/>
              <a:chExt cx="9144000" cy="1219200"/>
            </a:xfrm>
          </p:grpSpPr>
          <p:pic>
            <p:nvPicPr>
              <p:cNvPr id="33" name="Рисунок 3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34" name="Рисунок 3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5" name="Рисунок 3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6" name="Рисунок 3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" name="Рисунок 3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8" name="Рисунок 3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9" name="Рисунок 3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0" name="Рисунок 3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6" name="Группа 32"/>
            <p:cNvGrpSpPr>
              <a:grpSpLocks/>
            </p:cNvGrpSpPr>
            <p:nvPr/>
          </p:nvGrpSpPr>
          <p:grpSpPr bwMode="auto">
            <a:xfrm>
              <a:off x="0" y="3643314"/>
              <a:ext cx="9144000" cy="1219200"/>
              <a:chOff x="0" y="0"/>
              <a:chExt cx="9144000" cy="1219200"/>
            </a:xfrm>
          </p:grpSpPr>
          <p:pic>
            <p:nvPicPr>
              <p:cNvPr id="25" name="Рисунок 2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26" name="Рисунок 2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" name="Рисунок 2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8" name="Рисунок 2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9" name="Рисунок 2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0" name="Рисунок 2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1" name="Рисунок 3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" name="Рисунок 3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7" name="Группа 41"/>
            <p:cNvGrpSpPr>
              <a:grpSpLocks/>
            </p:cNvGrpSpPr>
            <p:nvPr/>
          </p:nvGrpSpPr>
          <p:grpSpPr bwMode="auto">
            <a:xfrm>
              <a:off x="0" y="4857760"/>
              <a:ext cx="9144000" cy="1219200"/>
              <a:chOff x="0" y="0"/>
              <a:chExt cx="9144000" cy="1219200"/>
            </a:xfrm>
          </p:grpSpPr>
          <p:pic>
            <p:nvPicPr>
              <p:cNvPr id="17" name="Рисунок 1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18" name="Рисунок 1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9" name="Рисунок 1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0" name="Рисунок 1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1" name="Рисунок 2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2" name="Рисунок 2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" name="Рисунок 2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4" name="Рисунок 2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8" name="Группа 50"/>
            <p:cNvGrpSpPr>
              <a:grpSpLocks/>
            </p:cNvGrpSpPr>
            <p:nvPr/>
          </p:nvGrpSpPr>
          <p:grpSpPr bwMode="auto">
            <a:xfrm>
              <a:off x="0" y="6072206"/>
              <a:ext cx="9144000" cy="785794"/>
              <a:chOff x="0" y="0"/>
              <a:chExt cx="9144000" cy="1219200"/>
            </a:xfrm>
          </p:grpSpPr>
          <p:pic>
            <p:nvPicPr>
              <p:cNvPr id="9" name="Рисунок 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10" name="Рисунок 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1" name="Рисунок 1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2" name="Рисунок 1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3" name="Рисунок 1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" name="Рисунок 1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" name="Рисунок 1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6" name="Рисунок 1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</p:grpSp>
      <p:sp>
        <p:nvSpPr>
          <p:cNvPr id="57" name="Заголовок 5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6600"/>
                </a:solidFill>
              </a:rPr>
              <a:t>Развитие с превращением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(метаморфозом)</a:t>
            </a: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714875"/>
            <a:ext cx="2857500" cy="1905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0"/>
            <a:ext cx="4522788" cy="31432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500438"/>
            <a:ext cx="1428750" cy="20859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714500"/>
            <a:ext cx="2190750" cy="164306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2" name="Стрелка углом вверх 61"/>
          <p:cNvSpPr/>
          <p:nvPr/>
        </p:nvSpPr>
        <p:spPr>
          <a:xfrm rot="16200000" flipH="1">
            <a:off x="7179469" y="3464719"/>
            <a:ext cx="785812" cy="857250"/>
          </a:xfrm>
          <a:prstGeom prst="bentUpArrow">
            <a:avLst/>
          </a:prstGeom>
          <a:solidFill>
            <a:srgbClr val="D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Стрелка углом вверх 62"/>
          <p:cNvSpPr/>
          <p:nvPr/>
        </p:nvSpPr>
        <p:spPr>
          <a:xfrm rot="16200000" flipH="1">
            <a:off x="4929187" y="5500688"/>
            <a:ext cx="714375" cy="1143000"/>
          </a:xfrm>
          <a:prstGeom prst="bentUpArrow">
            <a:avLst/>
          </a:prstGeom>
          <a:solidFill>
            <a:srgbClr val="D7FA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estival.1september.ru/articles/512736/Image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633661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уколка – стадия развития, в котором происходит глубокая перестройка организма сформированием тканей и органов взрослого насекомог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estival.1september.ru/articles/512736/Image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05568" cy="624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абоч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азвитие насекомых. Неполное превращение (метаморфоз). Полное превращение (метаморфоз). Метаморфоз – преобразование насекомого от личинки до половозрелой стад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1219200"/>
              <a:chOff x="0" y="0"/>
              <a:chExt cx="9144000" cy="1219200"/>
            </a:xfrm>
          </p:grpSpPr>
          <p:pic>
            <p:nvPicPr>
              <p:cNvPr id="50" name="Рисунок 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51" name="Рисунок 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2" name="Рисунок 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3" name="Рисунок 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4" name="Рисунок 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5" name="Рисунок 1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6" name="Рисунок 1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7" name="Рисунок 1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4" name="Группа 14"/>
            <p:cNvGrpSpPr>
              <a:grpSpLocks/>
            </p:cNvGrpSpPr>
            <p:nvPr/>
          </p:nvGrpSpPr>
          <p:grpSpPr bwMode="auto">
            <a:xfrm>
              <a:off x="0" y="1214422"/>
              <a:ext cx="9144000" cy="1219200"/>
              <a:chOff x="0" y="0"/>
              <a:chExt cx="9144000" cy="1219200"/>
            </a:xfrm>
          </p:grpSpPr>
          <p:pic>
            <p:nvPicPr>
              <p:cNvPr id="42" name="Рисунок 4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43" name="Рисунок 4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4" name="Рисунок 4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5" name="Рисунок 4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6" name="Рисунок 4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7" name="Рисунок 4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8" name="Рисунок 4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9" name="Рисунок 4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5" name="Группа 23"/>
            <p:cNvGrpSpPr>
              <a:grpSpLocks/>
            </p:cNvGrpSpPr>
            <p:nvPr/>
          </p:nvGrpSpPr>
          <p:grpSpPr bwMode="auto">
            <a:xfrm>
              <a:off x="0" y="2428868"/>
              <a:ext cx="9144000" cy="1219200"/>
              <a:chOff x="0" y="0"/>
              <a:chExt cx="9144000" cy="1219200"/>
            </a:xfrm>
          </p:grpSpPr>
          <p:pic>
            <p:nvPicPr>
              <p:cNvPr id="34" name="Рисунок 3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35" name="Рисунок 3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6" name="Рисунок 3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" name="Рисунок 3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8" name="Рисунок 3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9" name="Рисунок 3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0" name="Рисунок 3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1" name="Рисунок 4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6" name="Группа 32"/>
            <p:cNvGrpSpPr>
              <a:grpSpLocks/>
            </p:cNvGrpSpPr>
            <p:nvPr/>
          </p:nvGrpSpPr>
          <p:grpSpPr bwMode="auto">
            <a:xfrm>
              <a:off x="0" y="3643314"/>
              <a:ext cx="9144000" cy="1219200"/>
              <a:chOff x="0" y="0"/>
              <a:chExt cx="9144000" cy="1219200"/>
            </a:xfrm>
          </p:grpSpPr>
          <p:pic>
            <p:nvPicPr>
              <p:cNvPr id="26" name="Рисунок 2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27" name="Рисунок 2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8" name="Рисунок 2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9" name="Рисунок 2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0" name="Рисунок 2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1" name="Рисунок 3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" name="Рисунок 3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3" name="Рисунок 3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7" name="Группа 41"/>
            <p:cNvGrpSpPr>
              <a:grpSpLocks/>
            </p:cNvGrpSpPr>
            <p:nvPr/>
          </p:nvGrpSpPr>
          <p:grpSpPr bwMode="auto">
            <a:xfrm>
              <a:off x="0" y="4857760"/>
              <a:ext cx="9144000" cy="1219200"/>
              <a:chOff x="0" y="0"/>
              <a:chExt cx="9144000" cy="1219200"/>
            </a:xfrm>
          </p:grpSpPr>
          <p:pic>
            <p:nvPicPr>
              <p:cNvPr id="18" name="Рисунок 1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19" name="Рисунок 1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0" name="Рисунок 1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1" name="Рисунок 2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2" name="Рисунок 2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" name="Рисунок 2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4" name="Рисунок 2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5" name="Рисунок 2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8" name="Группа 50"/>
            <p:cNvGrpSpPr>
              <a:grpSpLocks/>
            </p:cNvGrpSpPr>
            <p:nvPr/>
          </p:nvGrpSpPr>
          <p:grpSpPr bwMode="auto">
            <a:xfrm>
              <a:off x="0" y="6072206"/>
              <a:ext cx="9144000" cy="785794"/>
              <a:chOff x="0" y="0"/>
              <a:chExt cx="9144000" cy="1219200"/>
            </a:xfrm>
          </p:grpSpPr>
          <p:pic>
            <p:nvPicPr>
              <p:cNvPr id="10" name="Рисунок 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11" name="Рисунок 1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2" name="Рисунок 1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3" name="Рисунок 1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" name="Рисунок 1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" name="Рисунок 1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6" name="Рисунок 1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7" name="Рисунок 1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</p:grpSp>
      <p:sp>
        <p:nvSpPr>
          <p:cNvPr id="7172" name="TextBox 58"/>
          <p:cNvSpPr txBox="1">
            <a:spLocks noChangeArrowheads="1"/>
          </p:cNvSpPr>
          <p:nvPr/>
        </p:nvSpPr>
        <p:spPr bwMode="auto">
          <a:xfrm>
            <a:off x="500063" y="571500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Неполное превращение</a:t>
            </a:r>
          </a:p>
          <a:p>
            <a:pPr algn="ctr"/>
            <a:r>
              <a:rPr lang="ru-RU" sz="3600" b="1" i="1">
                <a:solidFill>
                  <a:srgbClr val="00B050"/>
                </a:solidFill>
                <a:latin typeface="Calibri" pitchFamily="34" charset="0"/>
              </a:rPr>
              <a:t>(без метаморфоза)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25"/>
            <a:ext cx="1928813" cy="192881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42938" y="4429125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яйцо </a:t>
            </a:r>
          </a:p>
        </p:txBody>
      </p:sp>
      <p:pic>
        <p:nvPicPr>
          <p:cNvPr id="7175" name="Рисунок 61" descr="strelki0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000375"/>
            <a:ext cx="9858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2214563"/>
            <a:ext cx="3381375" cy="1876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500563" y="435768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личинка </a:t>
            </a:r>
          </a:p>
        </p:txBody>
      </p:sp>
      <p:pic>
        <p:nvPicPr>
          <p:cNvPr id="7178" name="Рисунок 64" descr="strelki0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529513" y="3471862"/>
            <a:ext cx="98583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4357688"/>
            <a:ext cx="2387600" cy="17811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500563" y="5715000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имаго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еполное превращение. 1. 2. 3. Яйцо. Личинка. Имаг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1219200"/>
              <a:chOff x="0" y="0"/>
              <a:chExt cx="9144000" cy="1219200"/>
            </a:xfrm>
          </p:grpSpPr>
          <p:pic>
            <p:nvPicPr>
              <p:cNvPr id="49" name="Рисунок 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50" name="Рисунок 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1" name="Рисунок 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2" name="Рисунок 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3" name="Рисунок 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4" name="Рисунок 1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5" name="Рисунок 1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6" name="Рисунок 1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4" name="Группа 14"/>
            <p:cNvGrpSpPr>
              <a:grpSpLocks/>
            </p:cNvGrpSpPr>
            <p:nvPr/>
          </p:nvGrpSpPr>
          <p:grpSpPr bwMode="auto">
            <a:xfrm>
              <a:off x="0" y="1214422"/>
              <a:ext cx="9144000" cy="1219200"/>
              <a:chOff x="0" y="0"/>
              <a:chExt cx="9144000" cy="1219200"/>
            </a:xfrm>
          </p:grpSpPr>
          <p:pic>
            <p:nvPicPr>
              <p:cNvPr id="41" name="Рисунок 4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42" name="Рисунок 4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3" name="Рисунок 4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4" name="Рисунок 4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5" name="Рисунок 4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6" name="Рисунок 4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7" name="Рисунок 4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8" name="Рисунок 4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5" name="Группа 23"/>
            <p:cNvGrpSpPr>
              <a:grpSpLocks/>
            </p:cNvGrpSpPr>
            <p:nvPr/>
          </p:nvGrpSpPr>
          <p:grpSpPr bwMode="auto">
            <a:xfrm>
              <a:off x="0" y="2428868"/>
              <a:ext cx="9144000" cy="1219200"/>
              <a:chOff x="0" y="0"/>
              <a:chExt cx="9144000" cy="1219200"/>
            </a:xfrm>
          </p:grpSpPr>
          <p:pic>
            <p:nvPicPr>
              <p:cNvPr id="33" name="Рисунок 3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34" name="Рисунок 3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5" name="Рисунок 3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6" name="Рисунок 3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" name="Рисунок 3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8" name="Рисунок 3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9" name="Рисунок 3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0" name="Рисунок 3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6" name="Группа 32"/>
            <p:cNvGrpSpPr>
              <a:grpSpLocks/>
            </p:cNvGrpSpPr>
            <p:nvPr/>
          </p:nvGrpSpPr>
          <p:grpSpPr bwMode="auto">
            <a:xfrm>
              <a:off x="0" y="3643314"/>
              <a:ext cx="9144000" cy="1219200"/>
              <a:chOff x="0" y="0"/>
              <a:chExt cx="9144000" cy="1219200"/>
            </a:xfrm>
          </p:grpSpPr>
          <p:pic>
            <p:nvPicPr>
              <p:cNvPr id="25" name="Рисунок 2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26" name="Рисунок 2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7" name="Рисунок 2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8" name="Рисунок 2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9" name="Рисунок 2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0" name="Рисунок 2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1" name="Рисунок 3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" name="Рисунок 3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7" name="Группа 41"/>
            <p:cNvGrpSpPr>
              <a:grpSpLocks/>
            </p:cNvGrpSpPr>
            <p:nvPr/>
          </p:nvGrpSpPr>
          <p:grpSpPr bwMode="auto">
            <a:xfrm>
              <a:off x="0" y="4857760"/>
              <a:ext cx="9144000" cy="1219200"/>
              <a:chOff x="0" y="0"/>
              <a:chExt cx="9144000" cy="1219200"/>
            </a:xfrm>
          </p:grpSpPr>
          <p:pic>
            <p:nvPicPr>
              <p:cNvPr id="17" name="Рисунок 1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18" name="Рисунок 1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9" name="Рисунок 1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0" name="Рисунок 1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1" name="Рисунок 2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2" name="Рисунок 2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" name="Рисунок 2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4" name="Рисунок 2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8" name="Группа 50"/>
            <p:cNvGrpSpPr>
              <a:grpSpLocks/>
            </p:cNvGrpSpPr>
            <p:nvPr/>
          </p:nvGrpSpPr>
          <p:grpSpPr bwMode="auto">
            <a:xfrm>
              <a:off x="0" y="6072206"/>
              <a:ext cx="9144000" cy="785794"/>
              <a:chOff x="0" y="0"/>
              <a:chExt cx="9144000" cy="1219200"/>
            </a:xfrm>
          </p:grpSpPr>
          <p:pic>
            <p:nvPicPr>
              <p:cNvPr id="9" name="Рисунок 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10" name="Рисунок 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1" name="Рисунок 1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2" name="Рисунок 1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3" name="Рисунок 1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" name="Рисунок 1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" name="Рисунок 1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6" name="Рисунок 1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</p:grp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 l="23438" t="21240" r="25000" b="37012"/>
          <a:stretch>
            <a:fillRect/>
          </a:stretch>
        </p:blipFill>
        <p:spPr bwMode="auto">
          <a:xfrm>
            <a:off x="1071563" y="1347788"/>
            <a:ext cx="7072312" cy="45815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48" name="Заголовок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Отряд прямокрылые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маго – половозрелая стадия насекомых или взрослое насекомо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Насекомые с неполным развитием. Тля. Стрекозы. Клопы. Саранч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1219200"/>
              <a:chOff x="0" y="0"/>
              <a:chExt cx="9144000" cy="1219200"/>
            </a:xfrm>
          </p:grpSpPr>
          <p:pic>
            <p:nvPicPr>
              <p:cNvPr id="51" name="Рисунок 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52" name="Рисунок 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3" name="Рисунок 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4" name="Рисунок 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5" name="Рисунок 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6" name="Рисунок 1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7" name="Рисунок 1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8" name="Рисунок 1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4" name="Группа 14"/>
            <p:cNvGrpSpPr>
              <a:grpSpLocks/>
            </p:cNvGrpSpPr>
            <p:nvPr/>
          </p:nvGrpSpPr>
          <p:grpSpPr bwMode="auto">
            <a:xfrm>
              <a:off x="0" y="1214422"/>
              <a:ext cx="9144000" cy="1219200"/>
              <a:chOff x="0" y="0"/>
              <a:chExt cx="9144000" cy="1219200"/>
            </a:xfrm>
          </p:grpSpPr>
          <p:pic>
            <p:nvPicPr>
              <p:cNvPr id="43" name="Рисунок 4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44" name="Рисунок 4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5" name="Рисунок 4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6" name="Рисунок 4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7" name="Рисунок 4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8" name="Рисунок 4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9" name="Рисунок 4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50" name="Рисунок 4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5" name="Группа 23"/>
            <p:cNvGrpSpPr>
              <a:grpSpLocks/>
            </p:cNvGrpSpPr>
            <p:nvPr/>
          </p:nvGrpSpPr>
          <p:grpSpPr bwMode="auto">
            <a:xfrm>
              <a:off x="0" y="2428868"/>
              <a:ext cx="9144000" cy="1219200"/>
              <a:chOff x="0" y="0"/>
              <a:chExt cx="9144000" cy="1219200"/>
            </a:xfrm>
          </p:grpSpPr>
          <p:pic>
            <p:nvPicPr>
              <p:cNvPr id="35" name="Рисунок 3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36" name="Рисунок 3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" name="Рисунок 3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8" name="Рисунок 3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9" name="Рисунок 3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0" name="Рисунок 3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1" name="Рисунок 4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2" name="Рисунок 4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6" name="Группа 32"/>
            <p:cNvGrpSpPr>
              <a:grpSpLocks/>
            </p:cNvGrpSpPr>
            <p:nvPr/>
          </p:nvGrpSpPr>
          <p:grpSpPr bwMode="auto">
            <a:xfrm>
              <a:off x="0" y="3643314"/>
              <a:ext cx="9144000" cy="1219200"/>
              <a:chOff x="0" y="0"/>
              <a:chExt cx="9144000" cy="1219200"/>
            </a:xfrm>
          </p:grpSpPr>
          <p:pic>
            <p:nvPicPr>
              <p:cNvPr id="27" name="Рисунок 2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28" name="Рисунок 2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9" name="Рисунок 2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0" name="Рисунок 2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1" name="Рисунок 3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2" name="Рисунок 3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3" name="Рисунок 3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4" name="Рисунок 3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7" name="Группа 41"/>
            <p:cNvGrpSpPr>
              <a:grpSpLocks/>
            </p:cNvGrpSpPr>
            <p:nvPr/>
          </p:nvGrpSpPr>
          <p:grpSpPr bwMode="auto">
            <a:xfrm>
              <a:off x="0" y="4857760"/>
              <a:ext cx="9144000" cy="1219200"/>
              <a:chOff x="0" y="0"/>
              <a:chExt cx="9144000" cy="1219200"/>
            </a:xfrm>
          </p:grpSpPr>
          <p:pic>
            <p:nvPicPr>
              <p:cNvPr id="19" name="Рисунок 18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20" name="Рисунок 19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1" name="Рисунок 2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2" name="Рисунок 2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" name="Рисунок 2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4" name="Рисунок 2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5" name="Рисунок 2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" name="Рисунок 2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8" name="Группа 50"/>
            <p:cNvGrpSpPr>
              <a:grpSpLocks/>
            </p:cNvGrpSpPr>
            <p:nvPr/>
          </p:nvGrpSpPr>
          <p:grpSpPr bwMode="auto">
            <a:xfrm>
              <a:off x="0" y="6072206"/>
              <a:ext cx="9144000" cy="785794"/>
              <a:chOff x="0" y="0"/>
              <a:chExt cx="9144000" cy="1219200"/>
            </a:xfrm>
          </p:grpSpPr>
          <p:pic>
            <p:nvPicPr>
              <p:cNvPr id="11" name="Рисунок 10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r="41409"/>
              <a:stretch>
                <a:fillRect/>
              </a:stretch>
            </p:blipFill>
            <p:spPr>
              <a:xfrm>
                <a:off x="0" y="0"/>
                <a:ext cx="714348" cy="1219200"/>
              </a:xfrm>
              <a:prstGeom prst="rect">
                <a:avLst/>
              </a:prstGeom>
            </p:spPr>
          </p:pic>
          <p:pic>
            <p:nvPicPr>
              <p:cNvPr id="12" name="Рисунок 11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43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3" name="Рисунок 12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87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4" name="Рисунок 13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432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" name="Рисунок 14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86248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6" name="Рисунок 15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00694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7" name="Рисунок 16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715140" y="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8" name="Рисунок 17" descr="ser79.jp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24800" y="0"/>
                <a:ext cx="1219200" cy="1219200"/>
              </a:xfrm>
              <a:prstGeom prst="rect">
                <a:avLst/>
              </a:prstGeom>
            </p:spPr>
          </p:pic>
        </p:grpSp>
      </p:grp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 l="22266" t="16113" r="22070" b="17969"/>
          <a:stretch>
            <a:fillRect/>
          </a:stretch>
        </p:blipFill>
        <p:spPr bwMode="auto">
          <a:xfrm>
            <a:off x="1143000" y="257175"/>
            <a:ext cx="6786563" cy="64293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24" name="TextBox 58"/>
          <p:cNvSpPr txBox="1">
            <a:spLocks noChangeArrowheads="1"/>
          </p:cNvSpPr>
          <p:nvPr/>
        </p:nvSpPr>
        <p:spPr bwMode="auto">
          <a:xfrm>
            <a:off x="0" y="214313"/>
            <a:ext cx="3214688" cy="523875"/>
          </a:xfrm>
          <a:prstGeom prst="rect">
            <a:avLst/>
          </a:prstGeom>
          <a:solidFill>
            <a:srgbClr val="AEED9D">
              <a:alpha val="7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Прямокрылые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 гусеницы в бабоч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6669" cy="28575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Развитие с полным превращением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Типы развития насекомых </vt:lpstr>
      <vt:lpstr>Слайд 2</vt:lpstr>
      <vt:lpstr>Слайд 3</vt:lpstr>
      <vt:lpstr>Слайд 4</vt:lpstr>
      <vt:lpstr>Отряд прямокрылые</vt:lpstr>
      <vt:lpstr>Слайд 6</vt:lpstr>
      <vt:lpstr>Слайд 7</vt:lpstr>
      <vt:lpstr>Слайд 8</vt:lpstr>
      <vt:lpstr>Развитие с полным превращением</vt:lpstr>
      <vt:lpstr>Слайд 10</vt:lpstr>
      <vt:lpstr>Развитие с превращением (метаморфозом)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 полным превращением</dc:title>
  <dc:creator>admin</dc:creator>
  <cp:lastModifiedBy>School</cp:lastModifiedBy>
  <cp:revision>15</cp:revision>
  <dcterms:created xsi:type="dcterms:W3CDTF">2013-03-11T02:08:08Z</dcterms:created>
  <dcterms:modified xsi:type="dcterms:W3CDTF">2013-03-11T11:04:56Z</dcterms:modified>
</cp:coreProperties>
</file>