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0" r:id="rId4"/>
    <p:sldId id="271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519809"/>
          </a:xfrm>
        </p:spPr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3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367" y="188640"/>
            <a:ext cx="547260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/>
              <a:t>а</a:t>
            </a:r>
            <a:r>
              <a:rPr lang="ru-RU" sz="8800" dirty="0" smtClean="0"/>
              <a:t>)   12-24</a:t>
            </a:r>
          </a:p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     *(-2)</a:t>
            </a:r>
          </a:p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   </a:t>
            </a:r>
            <a:r>
              <a:rPr lang="ru-RU" sz="8800" u="sng" dirty="0" smtClean="0"/>
              <a:t>   /0,6</a:t>
            </a:r>
          </a:p>
          <a:p>
            <a:pPr marL="0" indent="0">
              <a:buNone/>
            </a:pP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1844824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24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4797152"/>
            <a:ext cx="1440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40</a:t>
            </a:r>
            <a:endParaRPr lang="ru-R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5955797" y="188640"/>
            <a:ext cx="17281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-12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4176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367" y="188640"/>
            <a:ext cx="547260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smtClean="0"/>
              <a:t>б) 2,6-2,4</a:t>
            </a:r>
          </a:p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  *(-0,2)</a:t>
            </a:r>
          </a:p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 </a:t>
            </a:r>
            <a:r>
              <a:rPr lang="ru-RU" sz="8800" u="sng" dirty="0" smtClean="0"/>
              <a:t>   /0,01</a:t>
            </a:r>
          </a:p>
          <a:p>
            <a:pPr marL="0" indent="0">
              <a:buNone/>
            </a:pP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5955797" y="1844824"/>
            <a:ext cx="28646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-0,04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4797152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-4</a:t>
            </a:r>
            <a:endParaRPr lang="ru-R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5955797" y="188640"/>
            <a:ext cx="17281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0,2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4315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367" y="188640"/>
            <a:ext cx="547260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smtClean="0"/>
              <a:t>в) 100-36</a:t>
            </a:r>
          </a:p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  /(-0,8)</a:t>
            </a:r>
          </a:p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   </a:t>
            </a:r>
            <a:r>
              <a:rPr lang="ru-RU" sz="8800" u="sng" dirty="0" smtClean="0"/>
              <a:t>  *0,7</a:t>
            </a:r>
          </a:p>
          <a:p>
            <a:pPr marL="0" indent="0">
              <a:buNone/>
            </a:pP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192180" y="1844824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-80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4797152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-56</a:t>
            </a:r>
            <a:endParaRPr lang="ru-R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188640"/>
            <a:ext cx="17281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64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4315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367" y="188640"/>
            <a:ext cx="547260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smtClean="0"/>
              <a:t>г)1,2*(-4)</a:t>
            </a:r>
          </a:p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     /0,2</a:t>
            </a:r>
          </a:p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</a:t>
            </a:r>
            <a:r>
              <a:rPr lang="ru-RU" sz="8800" u="sng" dirty="0" smtClean="0"/>
              <a:t>  *(-0,6)</a:t>
            </a:r>
          </a:p>
          <a:p>
            <a:pPr marL="0" indent="0">
              <a:buNone/>
            </a:pP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1844824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-24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4797152"/>
            <a:ext cx="2448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14,4</a:t>
            </a:r>
            <a:endParaRPr lang="ru-RU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5955796" y="188640"/>
            <a:ext cx="22886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-4,8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4315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</TotalTime>
  <Words>62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Устный счёт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Екатерина</dc:creator>
  <cp:lastModifiedBy>Екатерина</cp:lastModifiedBy>
  <cp:revision>3</cp:revision>
  <dcterms:created xsi:type="dcterms:W3CDTF">2014-06-09T10:20:22Z</dcterms:created>
  <dcterms:modified xsi:type="dcterms:W3CDTF">2014-06-09T10:48:47Z</dcterms:modified>
</cp:coreProperties>
</file>