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73" r:id="rId15"/>
    <p:sldId id="267" r:id="rId16"/>
    <p:sldId id="269" r:id="rId17"/>
    <p:sldId id="268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DD34-D400-4A96-9698-C1D70C678FB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BBA8-5490-4EE7-8497-3407C1E4D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1"/>
            <a:ext cx="7558608" cy="374441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ЗАЯЦ </a:t>
            </a:r>
            <a:b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ЗИМОЙ</a:t>
            </a:r>
            <a:endParaRPr lang="ru-RU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373216"/>
            <a:ext cx="4280520" cy="127369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БЕВЗЮК  Е.Б.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учитель - </a:t>
            </a:r>
            <a:r>
              <a:rPr lang="ru-RU" sz="1400" dirty="0" err="1" smtClean="0">
                <a:solidFill>
                  <a:schemeClr val="bg1"/>
                </a:solidFill>
                <a:latin typeface="Arial Black" pitchFamily="34" charset="0"/>
              </a:rPr>
              <a:t>олигофренопедагог</a:t>
            </a:r>
            <a:endParaRPr lang="ru-RU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ГБОУ «С(корр.)ОШ №9 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</a:rPr>
              <a:t>VIII</a:t>
            </a:r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 вида»,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Black" pitchFamily="34" charset="0"/>
              </a:rPr>
              <a:t>г. Великие Луки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5805264"/>
            <a:ext cx="354908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То кусочек коры отгрызёт.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lide0005_image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3888333" cy="5607386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661248"/>
            <a:ext cx="3610744" cy="99412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То в прятки с другими зайцами поиграет.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lievre_01_png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7965562" cy="5217443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661248"/>
            <a:ext cx="4762872" cy="9087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Спрячется под ёлочку.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 Его никто не видит.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заяц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92696"/>
            <a:ext cx="5657454" cy="4525963"/>
          </a:xfrm>
          <a:solidFill>
            <a:schemeClr val="bg1"/>
          </a:solidFill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733256"/>
            <a:ext cx="4402832" cy="85010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Хорошо зайке в белой шубке!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7815_fc0dc7f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706692" cy="5030019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66653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ЗАДАНИЯ</a:t>
            </a:r>
            <a:endParaRPr lang="ru-RU" sz="7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beb8a118d74361c0d16a829ddfd784ea.jpg.jpg"/>
          <p:cNvPicPr>
            <a:picLocks noChangeAspect="1"/>
          </p:cNvPicPr>
          <p:nvPr/>
        </p:nvPicPr>
        <p:blipFill>
          <a:blip r:embed="rId2" cstate="print"/>
          <a:srcRect l="19118" t="17581" r="51957" b="38771"/>
          <a:stretch>
            <a:fillRect/>
          </a:stretch>
        </p:blipFill>
        <p:spPr>
          <a:xfrm flipH="1">
            <a:off x="4499991" y="404664"/>
            <a:ext cx="1512168" cy="1656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805264"/>
            <a:ext cx="3394720" cy="70609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Найди зайцев.</a:t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800" dirty="0" smtClean="0">
                <a:latin typeface="Arial Black" pitchFamily="34" charset="0"/>
              </a:rPr>
              <a:t>Сколько их?</a:t>
            </a: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Содержимое 3" descr="beb8a118d74361c0d16a829ddfd784ea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970" t="4297" r="9258" b="9762"/>
          <a:stretch>
            <a:fillRect/>
          </a:stretch>
        </p:blipFill>
        <p:spPr>
          <a:xfrm>
            <a:off x="971600" y="3573016"/>
            <a:ext cx="3444382" cy="2952328"/>
          </a:xfrm>
        </p:spPr>
      </p:pic>
      <p:pic>
        <p:nvPicPr>
          <p:cNvPr id="5" name="Содержимое 3" descr="beb8a118d74361c0d16a829ddfd784ea.jpg.jpg"/>
          <p:cNvPicPr>
            <a:picLocks noChangeAspect="1"/>
          </p:cNvPicPr>
          <p:nvPr/>
        </p:nvPicPr>
        <p:blipFill>
          <a:blip r:embed="rId2" cstate="print"/>
          <a:srcRect l="17970" t="6195" r="14768" b="9762"/>
          <a:stretch>
            <a:fillRect/>
          </a:stretch>
        </p:blipFill>
        <p:spPr>
          <a:xfrm flipH="1">
            <a:off x="5364088" y="1916832"/>
            <a:ext cx="3516390" cy="3188926"/>
          </a:xfrm>
          <a:prstGeom prst="rect">
            <a:avLst/>
          </a:prstGeom>
        </p:spPr>
      </p:pic>
      <p:pic>
        <p:nvPicPr>
          <p:cNvPr id="6" name="Содержимое 3" descr="beb8a118d74361c0d16a829ddfd784ea.jpg.jpg"/>
          <p:cNvPicPr>
            <a:picLocks noChangeAspect="1"/>
          </p:cNvPicPr>
          <p:nvPr/>
        </p:nvPicPr>
        <p:blipFill>
          <a:blip r:embed="rId2" cstate="print"/>
          <a:srcRect l="19118" t="17581" r="51957" b="38771"/>
          <a:stretch>
            <a:fillRect/>
          </a:stretch>
        </p:blipFill>
        <p:spPr>
          <a:xfrm flipH="1">
            <a:off x="1691680" y="1772816"/>
            <a:ext cx="1512168" cy="1656184"/>
          </a:xfrm>
          <a:prstGeom prst="rect">
            <a:avLst/>
          </a:prstGeom>
        </p:spPr>
      </p:pic>
      <p:pic>
        <p:nvPicPr>
          <p:cNvPr id="7" name="Содержимое 3" descr="beb8a118d74361c0d16a829ddfd784ea.jpg.jpg"/>
          <p:cNvPicPr>
            <a:picLocks noChangeAspect="1"/>
          </p:cNvPicPr>
          <p:nvPr/>
        </p:nvPicPr>
        <p:blipFill>
          <a:blip r:embed="rId2" cstate="print"/>
          <a:srcRect l="56468" t="4297" r="9258" b="54173"/>
          <a:stretch>
            <a:fillRect/>
          </a:stretch>
        </p:blipFill>
        <p:spPr>
          <a:xfrm>
            <a:off x="3059832" y="692696"/>
            <a:ext cx="1791816" cy="1575792"/>
          </a:xfrm>
          <a:prstGeom prst="rect">
            <a:avLst/>
          </a:prstGeom>
        </p:spPr>
      </p:pic>
      <p:pic>
        <p:nvPicPr>
          <p:cNvPr id="8" name="Содержимое 3" descr="beb8a118d74361c0d16a829ddfd784ea.jpg.jpg"/>
          <p:cNvPicPr>
            <a:picLocks noChangeAspect="1"/>
          </p:cNvPicPr>
          <p:nvPr/>
        </p:nvPicPr>
        <p:blipFill>
          <a:blip r:embed="rId2" cstate="print"/>
          <a:srcRect l="46826" t="45827" r="20117" b="14321"/>
          <a:stretch>
            <a:fillRect/>
          </a:stretch>
        </p:blipFill>
        <p:spPr>
          <a:xfrm flipH="1">
            <a:off x="251520" y="980728"/>
            <a:ext cx="1728192" cy="1512168"/>
          </a:xfrm>
          <a:prstGeom prst="rect">
            <a:avLst/>
          </a:prstGeom>
        </p:spPr>
      </p:pic>
      <p:pic>
        <p:nvPicPr>
          <p:cNvPr id="10" name="Содержимое 3" descr="beb8a118d74361c0d16a829ddfd784ea.jpg.jpg"/>
          <p:cNvPicPr>
            <a:picLocks noChangeAspect="1"/>
          </p:cNvPicPr>
          <p:nvPr/>
        </p:nvPicPr>
        <p:blipFill>
          <a:blip r:embed="rId2" cstate="print"/>
          <a:srcRect l="19118" t="17581" r="51957" b="38771"/>
          <a:stretch>
            <a:fillRect/>
          </a:stretch>
        </p:blipFill>
        <p:spPr>
          <a:xfrm>
            <a:off x="7020272" y="404664"/>
            <a:ext cx="151216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5589240"/>
            <a:ext cx="2602632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Где зайка?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zachem-zajchiku-belaya-shubk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8218" t="17124" r="1283" b="25796"/>
          <a:stretch>
            <a:fillRect/>
          </a:stretch>
        </p:blipFill>
        <p:spPr>
          <a:xfrm rot="20877520">
            <a:off x="4510037" y="892453"/>
            <a:ext cx="3815484" cy="3577016"/>
          </a:xfrm>
          <a:prstGeom prst="ellipse">
            <a:avLst/>
          </a:prstGeom>
        </p:spPr>
      </p:pic>
      <p:pic>
        <p:nvPicPr>
          <p:cNvPr id="5" name="Содержимое 3" descr="zachem-zajchiku-belaya-shubka_1.jpg"/>
          <p:cNvPicPr>
            <a:picLocks noChangeAspect="1"/>
          </p:cNvPicPr>
          <p:nvPr/>
        </p:nvPicPr>
        <p:blipFill>
          <a:blip r:embed="rId2" cstate="print"/>
          <a:srcRect t="13572" r="57741" b="19836"/>
          <a:stretch>
            <a:fillRect/>
          </a:stretch>
        </p:blipFill>
        <p:spPr>
          <a:xfrm rot="896895">
            <a:off x="867325" y="980728"/>
            <a:ext cx="3344635" cy="3505876"/>
          </a:xfrm>
          <a:prstGeom prst="ellipse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5733256"/>
            <a:ext cx="4186808" cy="70609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Какой зайка готов к зиме?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40949_html_m69688d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505" y="1700808"/>
            <a:ext cx="3840427" cy="2880320"/>
          </a:xfrm>
          <a:ln w="28575">
            <a:solidFill>
              <a:schemeClr val="bg1"/>
            </a:solidFill>
          </a:ln>
        </p:spPr>
      </p:pic>
      <p:pic>
        <p:nvPicPr>
          <p:cNvPr id="5" name="Рисунок 4" descr="0010-027-Zaja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7706" y="1700808"/>
            <a:ext cx="377334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661248"/>
            <a:ext cx="3538736" cy="86409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Что за зверь лесной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Встал, как столбик под сосной?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03_05_02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257" t="632"/>
          <a:stretch>
            <a:fillRect/>
          </a:stretch>
        </p:blipFill>
        <p:spPr>
          <a:xfrm>
            <a:off x="1835696" y="404664"/>
            <a:ext cx="3316437" cy="4896544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237312"/>
            <a:ext cx="3826768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Наступила зима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4(28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554105" cy="5491735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661248"/>
            <a:ext cx="4608512" cy="85010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А зайка ещё шубку не переодел.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В снегу зайку видно.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7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241541" cy="4525963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021288"/>
            <a:ext cx="4474840" cy="56207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Увидела зайку рысь.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Чуть не поймала!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ag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04514"/>
            <a:ext cx="5688632" cy="5045848"/>
          </a:xfrm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021288"/>
            <a:ext cx="5364088" cy="49006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Убежал зайка.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010-027-Zaja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87767"/>
            <a:ext cx="6264696" cy="47820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5949280"/>
            <a:ext cx="3322712" cy="562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И спрятался.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145" y="687933"/>
            <a:ext cx="6255095" cy="4685283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021288"/>
            <a:ext cx="4978896" cy="49006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Быстро шубку переодел.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5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669583" cy="4857403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6021288"/>
            <a:ext cx="4932040" cy="634082"/>
          </a:xfrm>
          <a:ln w="28575">
            <a:noFill/>
          </a:ln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Никто ему не страшен.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Бегает, радуется.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slide0004_image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620" r="4173"/>
          <a:stretch>
            <a:fillRect/>
          </a:stretch>
        </p:blipFill>
        <p:spPr>
          <a:xfrm>
            <a:off x="827584" y="836712"/>
            <a:ext cx="7663896" cy="4693067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805264"/>
            <a:ext cx="4546848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То веточку съест.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868" y="548680"/>
            <a:ext cx="6878264" cy="5040560"/>
          </a:xfrm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94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ЗАЯЦ  ЗИМОЙ</vt:lpstr>
      <vt:lpstr>Наступила зима.</vt:lpstr>
      <vt:lpstr>А зайка ещё шубку не переодел. В снегу зайку видно.</vt:lpstr>
      <vt:lpstr>Увидела зайку рысь. Чуть не поймала!</vt:lpstr>
      <vt:lpstr>Убежал зайка.</vt:lpstr>
      <vt:lpstr>И спрятался.</vt:lpstr>
      <vt:lpstr>Быстро шубку переодел.</vt:lpstr>
      <vt:lpstr>Никто ему не страшен. Бегает, радуется.</vt:lpstr>
      <vt:lpstr>То веточку съест.</vt:lpstr>
      <vt:lpstr>То кусочек коры отгрызёт.</vt:lpstr>
      <vt:lpstr>То в прятки с другими зайцами поиграет.</vt:lpstr>
      <vt:lpstr>Спрячется под ёлочку.  Его никто не видит.</vt:lpstr>
      <vt:lpstr>Хорошо зайке в белой шубке!</vt:lpstr>
      <vt:lpstr>ЗАДАНИЯ</vt:lpstr>
      <vt:lpstr>Найди зайцев. Сколько их?</vt:lpstr>
      <vt:lpstr>Где зайка?</vt:lpstr>
      <vt:lpstr>Какой зайка готов к зиме?</vt:lpstr>
      <vt:lpstr>Что за зверь лесной Встал, как столбик под сосной?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ЗАЯЦ  ЗИМОЙ</dc:title>
  <dc:creator>3</dc:creator>
  <cp:lastModifiedBy>3</cp:lastModifiedBy>
  <cp:revision>5</cp:revision>
  <dcterms:created xsi:type="dcterms:W3CDTF">2014-01-30T13:02:27Z</dcterms:created>
  <dcterms:modified xsi:type="dcterms:W3CDTF">2014-01-30T13:45:18Z</dcterms:modified>
</cp:coreProperties>
</file>