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0" r:id="rId6"/>
    <p:sldId id="261" r:id="rId7"/>
    <p:sldId id="258" r:id="rId8"/>
    <p:sldId id="263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D173-C58C-4E14-A187-69D1C90A357E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8569-0C02-4B08-A975-99B5310C3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71481"/>
            <a:ext cx="5572164" cy="928693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Весна - Веснянка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929330"/>
            <a:ext cx="4429156" cy="42385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Л.Г. Свинина, 2014 г.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714488"/>
            <a:ext cx="3714776" cy="4286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ages (6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357694"/>
            <a:ext cx="1495424" cy="15716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1714488"/>
            <a:ext cx="2286016" cy="42862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14290"/>
            <a:ext cx="5786446" cy="642942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               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Труд людей весной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 конце весны, в тёплые майские дни, высаживают рассаду огурцов, помидоров, капусты. 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Весной в садах проводят посадку плодовых деревьев и кустарников.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 улицах городов, посёлков и сёл подрезают деревья и высаживают новые растения. В парках и скверах высаживают декоративные цветы…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3500462" cy="614366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857752" cy="607223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Зима вздыхает 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И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Ворчит последними ветрами.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Ещё местами снег лежит,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 солнце припекает.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Весна вступила на порог – 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Ручьями зиму гонит.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И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 крыш капель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Весь день-деньской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Звенит, звенит, трезвонит!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                         Л.Г. Свинина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                                         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                      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357818" cy="6511948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                     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МАРТ</a:t>
            </a: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"Февраль силён  метелью, а март - капелью".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</a:t>
            </a: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Март: сопротивление зиме.</a:t>
            </a:r>
            <a:b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Вот и долгие морозы сменяются долгожданным весенним теплом. Снег ещё долго будет лежать на холодной земле, а ледяные ветра ещё не один раз напомнят, что зима хоть и ослабла, но не сдалась. Уже скоро яркое мартовское солнце начнёт пригревать постепенно землю, согревать своими лучами остывший за долгую зиму воздух…</a:t>
            </a:r>
            <a:r>
              <a:rPr lang="ru-RU" sz="2200" dirty="0" smtClean="0">
                <a:latin typeface="Georgia" pitchFamily="18" charset="0"/>
              </a:rPr>
              <a:t>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6"/>
            <a:ext cx="3714776" cy="48577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43314"/>
            <a:ext cx="4000528" cy="300039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4000528" cy="307183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643314"/>
            <a:ext cx="4071966" cy="300039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57166"/>
            <a:ext cx="4071966" cy="307183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929190" cy="636907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Апрель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: </a:t>
            </a:r>
            <a:r>
              <a:rPr lang="ru-RU" sz="2200" i="1" dirty="0" smtClean="0">
                <a:solidFill>
                  <a:srgbClr val="C00000"/>
                </a:solidFill>
                <a:latin typeface="Georgia" pitchFamily="18" charset="0"/>
              </a:rPr>
              <a:t>звонкой музыкой капель». </a:t>
            </a:r>
            <a:r>
              <a:rPr lang="ru-RU" sz="2000" dirty="0" smtClean="0"/>
              <a:t> </a:t>
            </a:r>
            <a:r>
              <a:rPr lang="ru-RU" sz="22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Апрель начинает своё наступление с обильного снеготаяния.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Солнце уже высоко поднимается над горизонтом. Вокруг половодье. Искрятся на солнце ручьи, радостно журча, вереницей бегут они вниз, по склонам дорог, окончательно освободившихся от снежных завалов…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786214" cy="635798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Рисунок 3" descr="m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191" y="5372106"/>
            <a:ext cx="1166809" cy="14858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5143504" cy="636907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Природа пробуждается.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 открытых ровных поверхностях появляются первые нежно зелёные побеги будущей травы , согреваемые лучами солнца. Снег день ото дня тает, обнажая голую землю, на которой вот-вот взойдут первые тонкие стебельки травинок. 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 апреле ещё нет листьев, нет зелени, но первые лесные букетики цветов выглядывают на местах отступившей воды. </a:t>
            </a:r>
            <a:r>
              <a:rPr lang="ru-RU" sz="2000" u="sng" dirty="0" smtClean="0">
                <a:solidFill>
                  <a:srgbClr val="C00000"/>
                </a:solidFill>
                <a:latin typeface="Georgia" pitchFamily="18" charset="0"/>
              </a:rPr>
              <a:t>Апрель</a:t>
            </a: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готовит природу к предстоящему озеленению…</a:t>
            </a:r>
            <a:endParaRPr lang="ru-RU" sz="2000" u="sng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3714776" cy="635798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500562" cy="607223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Лес и склоны берегов реки заполняют радостные голоса птиц.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Птицы объединяются в пары, наступает самая яркая пора в животном мире - брачный период. Лес ещё голый и влажный,  заполняется музыкальными звуками. </a:t>
            </a: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Всюду зарождается жизнь. Птицы заняты важным делом, вьют гнёзда…</a:t>
            </a:r>
            <a:endParaRPr lang="ru-RU" sz="2000" u="sng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857652" cy="628654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00438"/>
            <a:ext cx="3857652" cy="307183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85728"/>
            <a:ext cx="3857652" cy="295275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85728"/>
            <a:ext cx="5214942" cy="6286544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2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</a:t>
            </a:r>
            <a:r>
              <a:rPr lang="ru-RU" sz="2200" u="sng" dirty="0" smtClean="0">
                <a:solidFill>
                  <a:srgbClr val="C00000"/>
                </a:solidFill>
                <a:latin typeface="Georgia" pitchFamily="18" charset="0"/>
              </a:rPr>
              <a:t>Май</a:t>
            </a:r>
            <a:r>
              <a:rPr lang="ru-RU" sz="2200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: </a:t>
            </a:r>
            <a:r>
              <a:rPr lang="ru-RU" sz="2200" i="1" u="sng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примеряет одёжки».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Вступил в дело май и раскрасил природу в первые яркие цвета. Она, словно, юная девица преображается, примеряя то одно, то другое платье, а по земле разошлась молоденькая травушка. Вот уже слышится соловьиное пение… Первая гроза… Ну вот наконец-то и погода устанавливается хорошая, тёплая и, может случиться, временами жаркая. Природа готова к новому сезону…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643314"/>
            <a:ext cx="3643338" cy="292895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3643338" cy="300039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101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Весна - Веснянка</vt:lpstr>
      <vt:lpstr>    Зима вздыхает  И Ворчит последними ветрами. Ещё местами снег лежит, А солнце припекает. Весна вступила на порог –  Ручьями зиму гонит. И С крыш капель Весь день-деньской Звенит, звенит, трезвонит!                              Л.Г. Свинина                                                                            </vt:lpstr>
      <vt:lpstr>                                          МАРТ "Февраль силён  метелью, а март - капелью".  Март: сопротивление зиме. Вот и долгие морозы сменяются долгожданным весенним теплом. Снег ещё долго будет лежать на холодной земле, а ледяные ветра ещё не один раз напомнят, что зима хоть и ослабла, но не сдалась. Уже скоро яркое мартовское солнце начнёт пригревать постепенно землю, согревать своими лучами остывший за долгую зиму воздух…    </vt:lpstr>
      <vt:lpstr>Слайд 4</vt:lpstr>
      <vt:lpstr>   «Апрель: звонкой музыкой капель».  Апрель начинает своё наступление с обильного снеготаяния. Солнце уже высоко поднимается над горизонтом. Вокруг половодье. Искрятся на солнце ручьи, радостно журча, вереницей бегут они вниз, по склонам дорог, окончательно освободившихся от снежных завалов…      </vt:lpstr>
      <vt:lpstr>Природа пробуждается. На открытых ровных поверхностях появляются первые нежно зелёные побеги будущей травы , согреваемые лучами солнца. Снег день ото дня тает, обнажая голую землю, на которой вот-вот взойдут первые тонкие стебельки травинок.  В апреле ещё нет листьев, нет зелени, но первые лесные букетики цветов выглядывают на местах отступившей воды. Апрель готовит природу к предстоящему озеленению…</vt:lpstr>
      <vt:lpstr>Лес и склоны берегов реки заполняют радостные голоса птиц. Птицы объединяются в пары, наступает самая яркая пора в животном мире - брачный период. Лес ещё голый и влажный,  заполняется музыкальными звуками. Всюду зарождается жизнь. Птицы заняты важным делом, вьют гнёзда…</vt:lpstr>
      <vt:lpstr>Слайд 8</vt:lpstr>
      <vt:lpstr> «Май: примеряет одёжки».  Вступил в дело май и раскрасил природу в первые яркие цвета. Она, словно, юная девица преображается, примеряя то одно, то другое платье, а по земле разошлась молоденькая травушка. Вот уже слышится соловьиное пение… Первая гроза… Ну вот наконец-то и погода устанавливается хорошая, тёплая и, может случиться, временами жаркая. Природа готова к новому сезону…      </vt:lpstr>
      <vt:lpstr>                 Труд людей весной 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картофель. В конце весны, в тёплые майские дни, высаживают рассаду огурцов, помидоров, капусты. 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 Весной в садах проводят посадку плодовых деревьев и кустарников. На улицах городов, посёлков и сёл подрезают деревья и высаживают новые растения. В парках и скверах высаживают декоративные цветы…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- Веснянка</dc:title>
  <dc:creator>Люба</dc:creator>
  <cp:lastModifiedBy>Люба</cp:lastModifiedBy>
  <cp:revision>35</cp:revision>
  <dcterms:created xsi:type="dcterms:W3CDTF">2014-04-03T15:24:20Z</dcterms:created>
  <dcterms:modified xsi:type="dcterms:W3CDTF">2015-03-15T08:43:23Z</dcterms:modified>
</cp:coreProperties>
</file>