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A7816-F30D-4D0A-9886-1EF7026009B8}" type="datetimeFigureOut">
              <a:rPr lang="ru-RU" smtClean="0"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42E9-53B9-416E-A984-CC6883D9AA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ДОМАШИЕ ЖИВОТНЫЕ И ИХ ДЕТЕНЫШИ.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самостоятельно воспитатель младшей группы «Солнышко» Агеева Екатерина.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Овца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12mesyatcev.ru/wp-content/uploads/2009/09/15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200800" cy="5157192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2352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Ягненок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zoovet.ru/slovar/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20000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Собака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img1.liveinternet.ru/images/attach/c/2/73/925/73925433_4269403_0_10add_6d9d6ef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7776864" cy="5000625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Щенок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legend.az/uploads/posts/2011-06/1307011534_ma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34530"/>
            <a:ext cx="7704856" cy="562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900igr.net/datas/zhivotnye/Domashnie-8.files/0004-004-Ko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010" y="0"/>
            <a:ext cx="9240010" cy="6930009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53955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Теленок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http://www.emeat.ru/images/load2/tele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60104"/>
            <a:ext cx="7776864" cy="5184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Курица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www.povarenok.ru/images/all/5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416824" cy="5165288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25152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Цыпленок.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addfun.ru/uploads/posts/2009-08/1250156712-fotopodborka-pjatnicy-104-foto_AddFun.ru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48272"/>
            <a:ext cx="7992888" cy="5406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Лошадь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stat19.privet.ru/lr/0b13972fb40857663a89d23a13db66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992888" cy="5298017"/>
          </a:xfrm>
          <a:prstGeom prst="rect">
            <a:avLst/>
          </a:prstGeom>
          <a:noFill/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Жеребенок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://www.zastavki.com/pictures/1400x1050/2012/Animals_Horses_Horse_and_foal_03329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06841"/>
            <a:ext cx="8208912" cy="560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Свинья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www.chastnik.ru/wp-content/uploads/2012/12/p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128792" cy="4905376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Поросенок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lomovskaya.ru/_data/i/upload/2012/10/24/20121024152938-cf3e8a8c-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064896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</TotalTime>
  <Words>30</Words>
  <Application>Microsoft Office PowerPoint</Application>
  <PresentationFormat>Экран (4:3)</PresentationFormat>
  <Paragraphs>13</Paragraphs>
  <Slides>13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ДОМАШИЕ ЖИВОТНЫЕ И ИХ ДЕТЕНЫШИ.</vt:lpstr>
      <vt:lpstr>Слайд 2</vt:lpstr>
      <vt:lpstr>Теленок.</vt:lpstr>
      <vt:lpstr>Курица</vt:lpstr>
      <vt:lpstr>Цыпленок.</vt:lpstr>
      <vt:lpstr>Лошадь</vt:lpstr>
      <vt:lpstr>Жеребенок</vt:lpstr>
      <vt:lpstr>Свинья</vt:lpstr>
      <vt:lpstr>Поросенок</vt:lpstr>
      <vt:lpstr>Овца</vt:lpstr>
      <vt:lpstr>Ягненок</vt:lpstr>
      <vt:lpstr>Собака</vt:lpstr>
      <vt:lpstr>Щенок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5</cp:revision>
  <dcterms:created xsi:type="dcterms:W3CDTF">2013-04-16T13:59:35Z</dcterms:created>
  <dcterms:modified xsi:type="dcterms:W3CDTF">2013-05-13T16:28:19Z</dcterms:modified>
</cp:coreProperties>
</file>