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93" r:id="rId2"/>
    <p:sldId id="291" r:id="rId3"/>
    <p:sldId id="292" r:id="rId4"/>
    <p:sldId id="27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80" r:id="rId15"/>
    <p:sldId id="274" r:id="rId16"/>
    <p:sldId id="257" r:id="rId17"/>
    <p:sldId id="275" r:id="rId18"/>
    <p:sldId id="276" r:id="rId19"/>
    <p:sldId id="281" r:id="rId20"/>
    <p:sldId id="278" r:id="rId21"/>
    <p:sldId id="273" r:id="rId22"/>
    <p:sldId id="277" r:id="rId23"/>
    <p:sldId id="279" r:id="rId24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FFFF99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45" autoAdjust="0"/>
  </p:normalViewPr>
  <p:slideViewPr>
    <p:cSldViewPr>
      <p:cViewPr varScale="1">
        <p:scale>
          <a:sx n="82" d="100"/>
          <a:sy n="82" d="100"/>
        </p:scale>
        <p:origin x="-43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489D5-FE62-40BE-8BF2-F9F41B175B0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C3A53-D764-4A81-A744-3DA1CFD07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23FD9-A99C-42D9-9AF1-6AF795C0CA8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slide" Target="slide21.xml"/><Relationship Id="rId2" Type="http://schemas.openxmlformats.org/officeDocument/2006/relationships/image" Target="../media/image2.jpe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10" Type="http://schemas.openxmlformats.org/officeDocument/2006/relationships/image" Target="../media/image9.jpeg"/><Relationship Id="rId4" Type="http://schemas.openxmlformats.org/officeDocument/2006/relationships/image" Target="../media/image12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slide" Target="slide22.xml"/><Relationship Id="rId2" Type="http://schemas.openxmlformats.org/officeDocument/2006/relationships/image" Target="../media/image2.jpe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10" Type="http://schemas.openxmlformats.org/officeDocument/2006/relationships/image" Target="../media/image9.jpeg"/><Relationship Id="rId4" Type="http://schemas.openxmlformats.org/officeDocument/2006/relationships/image" Target="../media/image12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slide" Target="slide23.xml"/><Relationship Id="rId2" Type="http://schemas.openxmlformats.org/officeDocument/2006/relationships/image" Target="../media/image2.jpe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10" Type="http://schemas.openxmlformats.org/officeDocument/2006/relationships/image" Target="../media/image9.jpeg"/><Relationship Id="rId4" Type="http://schemas.openxmlformats.org/officeDocument/2006/relationships/image" Target="../media/image12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3.jpeg"/><Relationship Id="rId18" Type="http://schemas.openxmlformats.org/officeDocument/2006/relationships/image" Target="../media/image21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24.jpeg"/><Relationship Id="rId2" Type="http://schemas.openxmlformats.org/officeDocument/2006/relationships/image" Target="../media/image2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5" Type="http://schemas.openxmlformats.org/officeDocument/2006/relationships/image" Target="../media/image23.png"/><Relationship Id="rId10" Type="http://schemas.openxmlformats.org/officeDocument/2006/relationships/image" Target="../media/image9.jpeg"/><Relationship Id="rId19" Type="http://schemas.openxmlformats.org/officeDocument/2006/relationships/image" Target="../media/image25.jpeg"/><Relationship Id="rId4" Type="http://schemas.openxmlformats.org/officeDocument/2006/relationships/image" Target="../media/image12.png"/><Relationship Id="rId9" Type="http://schemas.openxmlformats.org/officeDocument/2006/relationships/image" Target="../media/image8.jpeg"/><Relationship Id="rId1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gif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7.gif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gif"/><Relationship Id="rId5" Type="http://schemas.openxmlformats.org/officeDocument/2006/relationships/slide" Target="slide6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27.gif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7.gif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7.gif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gif"/><Relationship Id="rId9" Type="http://schemas.openxmlformats.org/officeDocument/2006/relationships/image" Target="../media/image9.jpeg"/><Relationship Id="rId14" Type="http://schemas.openxmlformats.org/officeDocument/2006/relationships/image" Target="../media/image14.gif"/><Relationship Id="rId22" Type="http://schemas.openxmlformats.org/officeDocument/2006/relationships/image" Target="../media/image2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27.gif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7.gif"/><Relationship Id="rId4" Type="http://schemas.openxmlformats.org/officeDocument/2006/relationships/slide" Target="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27.gif"/><Relationship Id="rId4" Type="http://schemas.openxmlformats.org/officeDocument/2006/relationships/slide" Target="slid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27.gif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6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slide" Target="slide14.xml"/><Relationship Id="rId10" Type="http://schemas.openxmlformats.org/officeDocument/2006/relationships/image" Target="../media/image10.jpeg"/><Relationship Id="rId4" Type="http://schemas.openxmlformats.org/officeDocument/2006/relationships/image" Target="../media/image4.gif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slide" Target="slide15.xml"/><Relationship Id="rId2" Type="http://schemas.openxmlformats.org/officeDocument/2006/relationships/image" Target="../media/image2.jpe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10" Type="http://schemas.openxmlformats.org/officeDocument/2006/relationships/image" Target="../media/image9.jpeg"/><Relationship Id="rId4" Type="http://schemas.openxmlformats.org/officeDocument/2006/relationships/image" Target="../media/image12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slide" Target="slide16.xml"/><Relationship Id="rId2" Type="http://schemas.openxmlformats.org/officeDocument/2006/relationships/image" Target="../media/image2.jpe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10" Type="http://schemas.openxmlformats.org/officeDocument/2006/relationships/image" Target="../media/image9.jpeg"/><Relationship Id="rId4" Type="http://schemas.openxmlformats.org/officeDocument/2006/relationships/image" Target="../media/image12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slide" Target="slide17.xml"/><Relationship Id="rId2" Type="http://schemas.openxmlformats.org/officeDocument/2006/relationships/image" Target="../media/image2.jpe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10" Type="http://schemas.openxmlformats.org/officeDocument/2006/relationships/image" Target="../media/image9.jpeg"/><Relationship Id="rId4" Type="http://schemas.openxmlformats.org/officeDocument/2006/relationships/image" Target="../media/image12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slide" Target="slide18.xml"/><Relationship Id="rId2" Type="http://schemas.openxmlformats.org/officeDocument/2006/relationships/image" Target="../media/image2.jpe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10" Type="http://schemas.openxmlformats.org/officeDocument/2006/relationships/image" Target="../media/image9.jpeg"/><Relationship Id="rId4" Type="http://schemas.openxmlformats.org/officeDocument/2006/relationships/image" Target="../media/image12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slide" Target="slide19.xml"/><Relationship Id="rId2" Type="http://schemas.openxmlformats.org/officeDocument/2006/relationships/image" Target="../media/image2.jpe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10" Type="http://schemas.openxmlformats.org/officeDocument/2006/relationships/image" Target="../media/image9.jpeg"/><Relationship Id="rId4" Type="http://schemas.openxmlformats.org/officeDocument/2006/relationships/image" Target="../media/image12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slide" Target="slide20.xml"/><Relationship Id="rId2" Type="http://schemas.openxmlformats.org/officeDocument/2006/relationships/image" Target="../media/image2.jpe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10" Type="http://schemas.openxmlformats.org/officeDocument/2006/relationships/image" Target="../media/image9.jpeg"/><Relationship Id="rId4" Type="http://schemas.openxmlformats.org/officeDocument/2006/relationships/image" Target="../media/image12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Walls.com-29454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Мультимедийная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дидактическая игра для детей старшего дошкольного возраста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«Назови одним словом»</a:t>
            </a: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МБДОУ «Детский сад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вида № 136»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г.о. Самара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Анисимова Оксана Сергеевна</a:t>
            </a:r>
            <a:endParaRPr lang="ru-RU" sz="2000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54" name="Рисунок 53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715272" y="2500306"/>
            <a:ext cx="655587" cy="1071546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6" name="Рисунок 5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27" name="TextBox 26">
            <a:hlinkClick r:id="rId17" action="ppaction://hlinksldjump"/>
          </p:cNvPr>
          <p:cNvSpPr txBox="1"/>
          <p:nvPr/>
        </p:nvSpPr>
        <p:spPr>
          <a:xfrm>
            <a:off x="6786578" y="378619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8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10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9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6" name="Рисунок 5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10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9" name="TextBox 28">
            <a:hlinkClick r:id="rId17" action="ppaction://hlinksldjump"/>
          </p:cNvPr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9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27" name="TextBox 26">
            <a:hlinkClick r:id="rId17" action="ppaction://hlinksldjump"/>
          </p:cNvPr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10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grpSp>
        <p:nvGrpSpPr>
          <p:cNvPr id="19" name="Группа 18"/>
          <p:cNvGrpSpPr/>
          <p:nvPr/>
        </p:nvGrpSpPr>
        <p:grpSpPr>
          <a:xfrm>
            <a:off x="1571604" y="916449"/>
            <a:ext cx="6156313" cy="3798435"/>
            <a:chOff x="1571604" y="916449"/>
            <a:chExt cx="6156313" cy="3798435"/>
          </a:xfrm>
        </p:grpSpPr>
        <p:sp>
          <p:nvSpPr>
            <p:cNvPr id="20" name="Блок-схема: перфолента 19"/>
            <p:cNvSpPr/>
            <p:nvPr/>
          </p:nvSpPr>
          <p:spPr>
            <a:xfrm>
              <a:off x="1857356" y="1500174"/>
              <a:ext cx="5572164" cy="3214710"/>
            </a:xfrm>
            <a:prstGeom prst="flowChartPunchedTape">
              <a:avLst/>
            </a:prstGeom>
            <a:solidFill>
              <a:srgbClr val="FFFF99"/>
            </a:solidFill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Georgia" pitchFamily="18" charset="0"/>
                </a:rPr>
                <a:t>Отлично !!!</a:t>
              </a:r>
              <a:endParaRPr lang="ru-RU" sz="6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Georgia" pitchFamily="18" charset="0"/>
              </a:endParaRPr>
            </a:p>
          </p:txBody>
        </p:sp>
        <p:pic>
          <p:nvPicPr>
            <p:cNvPr id="22" name="Рисунок 21" descr="пчелка.png"/>
            <p:cNvPicPr>
              <a:picLocks noChangeAspect="1"/>
            </p:cNvPicPr>
            <p:nvPr/>
          </p:nvPicPr>
          <p:blipFill>
            <a:blip r:embed="rId16" cstate="print"/>
            <a:srcRect b="26665"/>
            <a:stretch>
              <a:fillRect/>
            </a:stretch>
          </p:blipFill>
          <p:spPr>
            <a:xfrm rot="714977" flipH="1">
              <a:off x="7072330" y="916449"/>
              <a:ext cx="655587" cy="785818"/>
            </a:xfrm>
            <a:prstGeom prst="rect">
              <a:avLst/>
            </a:prstGeom>
          </p:spPr>
        </p:pic>
        <p:pic>
          <p:nvPicPr>
            <p:cNvPr id="26" name="Рисунок 25" descr="пчелка.png"/>
            <p:cNvPicPr>
              <a:picLocks noChangeAspect="1"/>
            </p:cNvPicPr>
            <p:nvPr/>
          </p:nvPicPr>
          <p:blipFill>
            <a:blip r:embed="rId16" cstate="print"/>
            <a:srcRect b="26665"/>
            <a:stretch>
              <a:fillRect/>
            </a:stretch>
          </p:blipFill>
          <p:spPr>
            <a:xfrm>
              <a:off x="1571604" y="1214422"/>
              <a:ext cx="655587" cy="785818"/>
            </a:xfrm>
            <a:prstGeom prst="rect">
              <a:avLst/>
            </a:prstGeom>
          </p:spPr>
        </p:pic>
      </p:grpSp>
      <p:pic>
        <p:nvPicPr>
          <p:cNvPr id="27" name="Рисунок 26" descr="BEE9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4572008"/>
            <a:ext cx="954372" cy="928694"/>
          </a:xfrm>
          <a:prstGeom prst="rect">
            <a:avLst/>
          </a:prstGeom>
        </p:spPr>
      </p:pic>
      <p:pic>
        <p:nvPicPr>
          <p:cNvPr id="21" name="Рисунок 20" descr="BEE11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4546" y="3500438"/>
            <a:ext cx="857494" cy="928694"/>
          </a:xfrm>
          <a:prstGeom prst="rect">
            <a:avLst/>
          </a:prstGeom>
        </p:spPr>
      </p:pic>
      <p:pic>
        <p:nvPicPr>
          <p:cNvPr id="29" name="Рисунок 28" descr="Tn_004555.jp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357554" y="3786190"/>
            <a:ext cx="952500" cy="638175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785919" y="1071546"/>
            <a:ext cx="55721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cs typeface="Arial" pitchFamily="34" charset="0"/>
              </a:rPr>
              <a:t>«Дом, сарай, хижина, небоскреб»</a:t>
            </a:r>
            <a:endParaRPr lang="ru-RU" sz="4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2696533"/>
            <a:ext cx="214314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постройка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6183" y="2696533"/>
            <a:ext cx="2071701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сооружение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6215074" y="2696533"/>
            <a:ext cx="171451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здание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09918" y="1174488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1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21" name="Рисунок 20" descr="clip-art-flowers-27544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3714752"/>
            <a:ext cx="1071570" cy="1696437"/>
          </a:xfrm>
          <a:prstGeom prst="rect">
            <a:avLst/>
          </a:prstGeom>
        </p:spPr>
      </p:pic>
      <p:pic>
        <p:nvPicPr>
          <p:cNvPr id="22" name="Рисунок 21" descr="clip-art-flowers-27544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3714752"/>
            <a:ext cx="1071570" cy="1696437"/>
          </a:xfrm>
          <a:prstGeom prst="rect">
            <a:avLst/>
          </a:prstGeom>
        </p:spPr>
      </p:pic>
      <p:pic>
        <p:nvPicPr>
          <p:cNvPr id="23" name="Рисунок 22" descr="clip-art-flowers-27544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906018">
            <a:off x="4143372" y="4357945"/>
            <a:ext cx="1071570" cy="1696437"/>
          </a:xfrm>
          <a:prstGeom prst="rect">
            <a:avLst/>
          </a:prstGeom>
        </p:spPr>
      </p:pic>
      <p:pic>
        <p:nvPicPr>
          <p:cNvPr id="26" name="Рисунок 25" descr="clip-art-flowers-27544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4130" y="3714752"/>
            <a:ext cx="1071570" cy="1696437"/>
          </a:xfrm>
          <a:prstGeom prst="rect">
            <a:avLst/>
          </a:prstGeom>
        </p:spPr>
      </p:pic>
      <p:pic>
        <p:nvPicPr>
          <p:cNvPr id="27" name="Рисунок 26" descr="clip-art-flowers-27544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906018">
            <a:off x="1905568" y="4357945"/>
            <a:ext cx="1071570" cy="1696437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ysClr val="windowText" lastClr="000000"/>
                </a:solidFill>
              </a:rPr>
              <a:t>Назови одним словом.</a:t>
            </a:r>
            <a:endParaRPr lang="ru-RU" sz="36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149 0.04511 0.08316 0.09022 0.10295 0.12977 C 0.12291 0.16933 0.10416 0.20379 0.11979 0.23734 C 0.13524 0.27111 0.17448 0.32015 0.19548 0.33171 C 0.21649 0.34351 0.23732 0.31113 0.24583 0.3071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843 0.00069 0.09722 0.00139 0.16406 0.0074 C 0.23125 0.01342 0.35364 -0.00416 0.40191 0.03609 C 0.44982 0.07634 0.43941 0.20241 0.4526 0.24913 C 0.46597 0.29586 0.47691 0.30511 0.48194 0.3162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500166" y="1071546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cs typeface="Arial" pitchFamily="34" charset="0"/>
              </a:rPr>
              <a:t>«Корова, коза, овца, бык»</a:t>
            </a:r>
            <a:endParaRPr lang="ru-RU" sz="4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2696533"/>
            <a:ext cx="1857387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звери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868" y="2696533"/>
            <a:ext cx="2286015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рогатые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6286512" y="2696533"/>
            <a:ext cx="2214578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омашние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0100" y="1209926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2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21" name="Рисунок 20" descr="clip-art-flowers-76220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3643314"/>
            <a:ext cx="776372" cy="1679498"/>
          </a:xfrm>
          <a:prstGeom prst="rect">
            <a:avLst/>
          </a:prstGeom>
        </p:spPr>
      </p:pic>
      <p:pic>
        <p:nvPicPr>
          <p:cNvPr id="22" name="Рисунок 21" descr="clip-art-flowers-76220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8" y="3643314"/>
            <a:ext cx="776372" cy="1679498"/>
          </a:xfrm>
          <a:prstGeom prst="rect">
            <a:avLst/>
          </a:prstGeom>
        </p:spPr>
      </p:pic>
      <p:pic>
        <p:nvPicPr>
          <p:cNvPr id="23" name="Рисунок 22" descr="clip-art-flowers-76220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4380621" y="4191883"/>
            <a:ext cx="776372" cy="1679498"/>
          </a:xfrm>
          <a:prstGeom prst="rect">
            <a:avLst/>
          </a:prstGeom>
        </p:spPr>
      </p:pic>
      <p:pic>
        <p:nvPicPr>
          <p:cNvPr id="26" name="Рисунок 25" descr="clip-art-flowers-76220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3643314"/>
            <a:ext cx="776372" cy="1679498"/>
          </a:xfrm>
          <a:prstGeom prst="rect">
            <a:avLst/>
          </a:prstGeom>
        </p:spPr>
      </p:pic>
      <p:pic>
        <p:nvPicPr>
          <p:cNvPr id="27" name="Рисунок 26" descr="clip-art-flowers-76220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2094605" y="4191883"/>
            <a:ext cx="776372" cy="1679498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149 0.04511 0.08316 0.09022 0.10295 0.12977 C 0.12291 0.16933 0.10416 0.20379 0.11979 0.23734 C 0.13524 0.27111 0.17448 0.32015 0.19548 0.33171 C 0.21649 0.34351 0.23732 0.31113 0.24583 0.3071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843 0.00069 0.09722 0.00139 0.16406 0.0074 C 0.23125 0.01342 0.35364 -0.00416 0.40191 0.03609 C 0.44982 0.07634 0.43941 0.20241 0.4526 0.24913 C 0.46597 0.29586 0.47691 0.30511 0.48194 0.3162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cuckoo_flow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205503" y="4134337"/>
            <a:ext cx="732466" cy="1285884"/>
          </a:xfrm>
          <a:prstGeom prst="rect">
            <a:avLst/>
          </a:prstGeom>
        </p:spPr>
      </p:pic>
      <p:pic>
        <p:nvPicPr>
          <p:cNvPr id="34" name="Рисунок 33" descr="cuckoo_flow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6724" y="3696666"/>
            <a:ext cx="732466" cy="1285884"/>
          </a:xfrm>
          <a:prstGeom prst="rect">
            <a:avLst/>
          </a:prstGeom>
        </p:spPr>
      </p:pic>
      <p:pic>
        <p:nvPicPr>
          <p:cNvPr id="20" name="Рисунок 19" descr="cuckoo_flow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3625228"/>
            <a:ext cx="732466" cy="128588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704051" y="1071546"/>
            <a:ext cx="66541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cs typeface="Arial" pitchFamily="34" charset="0"/>
              </a:rPr>
              <a:t>«Акула, медуза, кит, коралл»</a:t>
            </a:r>
            <a:endParaRPr lang="ru-RU" sz="4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2696533"/>
            <a:ext cx="207170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3643306" y="2696533"/>
            <a:ext cx="2000264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морские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обитатели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72198" y="2696533"/>
            <a:ext cx="164307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рыбы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cuckoo_flow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491783" y="4134337"/>
            <a:ext cx="732466" cy="1285884"/>
          </a:xfrm>
          <a:prstGeom prst="rect">
            <a:avLst/>
          </a:prstGeom>
        </p:spPr>
      </p:pic>
      <p:pic>
        <p:nvPicPr>
          <p:cNvPr id="16" name="Рисунок 15" descr="cuckoo_flow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3625228"/>
            <a:ext cx="732466" cy="12858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61108" y="1142984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3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149 0.04511 0.08316 0.09022 0.10295 0.12977 C 0.12291 0.16933 0.10416 0.20379 0.11979 0.23734 C 0.13524 0.27111 0.17448 0.32015 0.19548 0.33171 C 0.21649 0.34351 0.23732 0.31113 0.24583 0.3071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7066 0.00069 0.14184 0.00139 0.23941 0.0074 C 0.33715 0.01342 0.5158 -0.00416 0.58611 0.03609 C 0.6559 0.07634 0.64062 0.20241 0.66007 0.24913 C 0.67934 0.29586 0.69531 0.30511 0.7026 0.3162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584577" y="1071546"/>
            <a:ext cx="548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cs typeface="Arial" pitchFamily="34" charset="0"/>
              </a:rPr>
              <a:t>«Курица, индюк, гусь, утка»</a:t>
            </a:r>
            <a:endParaRPr lang="ru-RU" sz="4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0454" y="2696533"/>
            <a:ext cx="1261885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5879" y="2696533"/>
            <a:ext cx="1839799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5863705" y="2696533"/>
            <a:ext cx="183608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омашние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2860" y="1214422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4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15" name="Рисунок 14" descr="clip-art-flowers-65218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3786190"/>
            <a:ext cx="1438546" cy="1500198"/>
          </a:xfrm>
          <a:prstGeom prst="rect">
            <a:avLst/>
          </a:prstGeom>
        </p:spPr>
      </p:pic>
      <p:pic>
        <p:nvPicPr>
          <p:cNvPr id="16" name="Рисунок 15" descr="clip-art-flowers-65218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7620" y="3857628"/>
            <a:ext cx="1438546" cy="1500198"/>
          </a:xfrm>
          <a:prstGeom prst="rect">
            <a:avLst/>
          </a:prstGeom>
        </p:spPr>
      </p:pic>
      <p:pic>
        <p:nvPicPr>
          <p:cNvPr id="19" name="Рисунок 18" descr="clip-art-flowers-65218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249584">
            <a:off x="3857620" y="4274195"/>
            <a:ext cx="1438546" cy="1500198"/>
          </a:xfrm>
          <a:prstGeom prst="rect">
            <a:avLst/>
          </a:prstGeom>
        </p:spPr>
      </p:pic>
      <p:pic>
        <p:nvPicPr>
          <p:cNvPr id="20" name="Рисунок 19" descr="clip-art-flowers-65218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2718" y="3857627"/>
            <a:ext cx="1438546" cy="1500198"/>
          </a:xfrm>
          <a:prstGeom prst="rect">
            <a:avLst/>
          </a:prstGeom>
        </p:spPr>
      </p:pic>
      <p:pic>
        <p:nvPicPr>
          <p:cNvPr id="28" name="Рисунок 27" descr="clip-art-flowers-65218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249584">
            <a:off x="1612718" y="4274194"/>
            <a:ext cx="1438546" cy="1500198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149 0.04511 0.08316 0.09022 0.10295 0.12977 C 0.12291 0.16933 0.10416 0.20379 0.11979 0.23734 C 0.13524 0.27111 0.17448 0.32015 0.19548 0.33171 C 0.21649 0.34351 0.23732 0.31113 0.24583 0.3071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843 0.00069 0.09722 0.00139 0.16406 0.0074 C 0.23125 0.01342 0.35364 -0.00416 0.40191 0.03609 C 0.44982 0.07634 0.43941 0.20241 0.4526 0.24913 C 0.46597 0.29586 0.47691 0.30511 0.48194 0.3162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199963" y="1071546"/>
            <a:ext cx="5872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cs typeface="Arial" pitchFamily="34" charset="0"/>
              </a:rPr>
              <a:t>«Стрекоза, оса, муравей, комар»</a:t>
            </a:r>
            <a:endParaRPr lang="ru-RU" sz="4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1508252" y="2696533"/>
            <a:ext cx="1951945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насекомые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7045" y="2696533"/>
            <a:ext cx="1037463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жуки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03629" y="2696533"/>
            <a:ext cx="2130583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травоядные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31670" y="1223296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5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19" name="Рисунок 18" descr="clip-art-flowers-09316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3786190"/>
            <a:ext cx="1187787" cy="1304142"/>
          </a:xfrm>
          <a:prstGeom prst="rect">
            <a:avLst/>
          </a:prstGeom>
        </p:spPr>
      </p:pic>
      <p:pic>
        <p:nvPicPr>
          <p:cNvPr id="21" name="Рисунок 20" descr="clip-art-flowers-09316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717" y="3786190"/>
            <a:ext cx="1187787" cy="1304142"/>
          </a:xfrm>
          <a:prstGeom prst="rect">
            <a:avLst/>
          </a:prstGeom>
        </p:spPr>
      </p:pic>
      <p:pic>
        <p:nvPicPr>
          <p:cNvPr id="23" name="Рисунок 22" descr="clip-art-flowers-09316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3929058" y="4183299"/>
            <a:ext cx="1187787" cy="1304142"/>
          </a:xfrm>
          <a:prstGeom prst="rect">
            <a:avLst/>
          </a:prstGeom>
        </p:spPr>
      </p:pic>
      <p:pic>
        <p:nvPicPr>
          <p:cNvPr id="28" name="Рисунок 27" descr="clip-art-flowers-09316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7035" y="3786190"/>
            <a:ext cx="1187787" cy="1304142"/>
          </a:xfrm>
          <a:prstGeom prst="rect">
            <a:avLst/>
          </a:prstGeom>
        </p:spPr>
      </p:pic>
      <p:pic>
        <p:nvPicPr>
          <p:cNvPr id="29" name="Рисунок 28" descr="clip-art-flowers-09316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130376" y="4183299"/>
            <a:ext cx="1187787" cy="1304142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7066 0.00069 0.14184 0.00139 0.23941 0.0074 C 0.33715 0.01342 0.5158 -0.00416 0.58611 0.03609 C 0.6559 0.07634 0.64062 0.20241 0.66007 0.24913 C 0.67934 0.29586 0.69531 0.30511 0.7026 0.3162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8264 0.04511 0.16562 0.09022 0.20503 0.12977 C 0.24496 0.16933 0.20746 0.20379 0.23871 0.23734 C 0.26944 0.27111 0.34757 0.32015 0.38958 0.33171 C 0.43142 0.34351 0.47291 0.31113 0.48993 0.30719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500166" y="1071546"/>
            <a:ext cx="6572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cs typeface="Arial" pitchFamily="34" charset="0"/>
              </a:rPr>
              <a:t>«Арбуз, клубника, вишня, смородина»</a:t>
            </a:r>
            <a:endParaRPr lang="ru-RU" sz="4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8980" y="2696533"/>
            <a:ext cx="150483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4107045" y="2696533"/>
            <a:ext cx="106311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ягода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54257" y="2696533"/>
            <a:ext cx="1029321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овощ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662" y="1142984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6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19" name="Рисунок 18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58" y="3643314"/>
            <a:ext cx="1214446" cy="1438541"/>
          </a:xfrm>
          <a:prstGeom prst="rect">
            <a:avLst/>
          </a:prstGeom>
        </p:spPr>
      </p:pic>
      <p:pic>
        <p:nvPicPr>
          <p:cNvPr id="21" name="Рисунок 20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3643314"/>
            <a:ext cx="1214446" cy="1438541"/>
          </a:xfrm>
          <a:prstGeom prst="rect">
            <a:avLst/>
          </a:prstGeom>
        </p:spPr>
      </p:pic>
      <p:pic>
        <p:nvPicPr>
          <p:cNvPr id="22" name="Рисунок 21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612037">
            <a:off x="6215074" y="4098103"/>
            <a:ext cx="1214446" cy="1438541"/>
          </a:xfrm>
          <a:prstGeom prst="rect">
            <a:avLst/>
          </a:prstGeom>
        </p:spPr>
      </p:pic>
      <p:pic>
        <p:nvPicPr>
          <p:cNvPr id="23" name="Рисунок 22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02806" y="3652648"/>
            <a:ext cx="1214446" cy="1438541"/>
          </a:xfrm>
          <a:prstGeom prst="rect">
            <a:avLst/>
          </a:prstGeom>
        </p:spPr>
      </p:pic>
      <p:pic>
        <p:nvPicPr>
          <p:cNvPr id="26" name="Рисунок 25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612037">
            <a:off x="1874244" y="4107437"/>
            <a:ext cx="1214446" cy="1438541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149 0.04511 0.08316 0.09022 0.10295 0.12977 C 0.12291 0.16933 0.10416 0.20379 0.11979 0.23734 C 0.13524 0.27111 0.17448 0.32015 0.19548 0.33171 C 0.21649 0.34351 0.23732 0.31113 0.24583 0.3071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7066 0.00069 0.14184 0.00139 0.23941 0.0074 C 0.33715 0.01342 0.5158 -0.00416 0.58611 0.03609 C 0.6559 0.07634 0.64062 0.20241 0.66007 0.24913 C 0.67934 0.29586 0.69531 0.30511 0.7026 0.3162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20" name="Рисунок 19" descr="cuckoo_flow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6" name="Рисунок 25" descr="fowers_jonathan_dietric_01_svg_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7" name="Рисунок 26" descr="clip-art-flowers-24747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28" name="Рисунок 27" descr="clip-art-flowers-30812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0" name="Рисунок 29" descr="clip-art-flowers-762203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1" name="Рисунок 30" descr="clip-art-flowers-652180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2" name="Рисунок 31" descr="clip-art-flowers-09316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7" name="Рисунок 36" descr="clip-art-flowers-636011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34" name="Рисунок 33" descr="clip-art-flowers-275444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35" name="Рисунок 34" descr="flower.gif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50" name="Рисунок 49" descr="BEE2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4714884"/>
            <a:ext cx="587140" cy="642942"/>
          </a:xfrm>
          <a:prstGeom prst="rect">
            <a:avLst/>
          </a:prstGeom>
        </p:spPr>
      </p:pic>
      <p:pic>
        <p:nvPicPr>
          <p:cNvPr id="52" name="Рисунок 51" descr="BEE2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264" y="3929066"/>
            <a:ext cx="521902" cy="571504"/>
          </a:xfrm>
          <a:prstGeom prst="rect">
            <a:avLst/>
          </a:prstGeom>
        </p:spPr>
      </p:pic>
      <p:pic>
        <p:nvPicPr>
          <p:cNvPr id="54" name="Рисунок 53" descr="BEE2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4827535"/>
            <a:ext cx="549504" cy="601729"/>
          </a:xfrm>
          <a:prstGeom prst="rect">
            <a:avLst/>
          </a:prstGeom>
        </p:spPr>
      </p:pic>
      <p:pic>
        <p:nvPicPr>
          <p:cNvPr id="58" name="Рисунок 57" descr="BEE2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5643578"/>
            <a:ext cx="561904" cy="615308"/>
          </a:xfrm>
          <a:prstGeom prst="rect">
            <a:avLst/>
          </a:prstGeom>
        </p:spPr>
      </p:pic>
      <p:pic>
        <p:nvPicPr>
          <p:cNvPr id="60" name="Рисунок 59" descr="BEE2.jpg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5704503"/>
            <a:ext cx="571504" cy="625820"/>
          </a:xfrm>
          <a:prstGeom prst="rect">
            <a:avLst/>
          </a:prstGeom>
        </p:spPr>
      </p:pic>
      <p:pic>
        <p:nvPicPr>
          <p:cNvPr id="61" name="Рисунок 60" descr="BEE2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2728" y="5357826"/>
            <a:ext cx="587140" cy="642942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>
            <a:off x="1571604" y="714357"/>
            <a:ext cx="6156313" cy="4210066"/>
            <a:chOff x="1571604" y="916449"/>
            <a:chExt cx="6156313" cy="3794132"/>
          </a:xfrm>
        </p:grpSpPr>
        <p:sp>
          <p:nvSpPr>
            <p:cNvPr id="63" name="Блок-схема: перфолента 62"/>
            <p:cNvSpPr/>
            <p:nvPr/>
          </p:nvSpPr>
          <p:spPr>
            <a:xfrm>
              <a:off x="1857356" y="1495871"/>
              <a:ext cx="5572164" cy="3214710"/>
            </a:xfrm>
            <a:prstGeom prst="flowChartPunchedTape">
              <a:avLst/>
            </a:prstGeom>
            <a:solidFill>
              <a:srgbClr val="CCECFF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i="1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Georgia" pitchFamily="18" charset="0"/>
                </a:rPr>
                <a:t>Помоги пчелкам собрать мед</a:t>
              </a:r>
              <a:endParaRPr lang="ru-RU" sz="3600" b="1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eorgia" pitchFamily="18" charset="0"/>
              </a:endParaRPr>
            </a:p>
          </p:txBody>
        </p:sp>
        <p:pic>
          <p:nvPicPr>
            <p:cNvPr id="64" name="Рисунок 63" descr="пчелка.png"/>
            <p:cNvPicPr>
              <a:picLocks noChangeAspect="1"/>
            </p:cNvPicPr>
            <p:nvPr/>
          </p:nvPicPr>
          <p:blipFill>
            <a:blip r:embed="rId20" cstate="print"/>
            <a:srcRect b="26665"/>
            <a:stretch>
              <a:fillRect/>
            </a:stretch>
          </p:blipFill>
          <p:spPr>
            <a:xfrm rot="714977" flipH="1">
              <a:off x="7072330" y="916449"/>
              <a:ext cx="655587" cy="785818"/>
            </a:xfrm>
            <a:prstGeom prst="rect">
              <a:avLst/>
            </a:prstGeom>
          </p:spPr>
        </p:pic>
        <p:pic>
          <p:nvPicPr>
            <p:cNvPr id="65" name="Рисунок 64" descr="пчелка.png"/>
            <p:cNvPicPr>
              <a:picLocks noChangeAspect="1"/>
            </p:cNvPicPr>
            <p:nvPr/>
          </p:nvPicPr>
          <p:blipFill>
            <a:blip r:embed="rId20" cstate="print"/>
            <a:srcRect b="26665"/>
            <a:stretch>
              <a:fillRect/>
            </a:stretch>
          </p:blipFill>
          <p:spPr>
            <a:xfrm>
              <a:off x="1571604" y="1214422"/>
              <a:ext cx="655587" cy="785818"/>
            </a:xfrm>
            <a:prstGeom prst="rect">
              <a:avLst/>
            </a:prstGeom>
          </p:spPr>
        </p:pic>
      </p:grpSp>
      <p:pic>
        <p:nvPicPr>
          <p:cNvPr id="66" name="Рисунок 65" descr="BEE11.jpg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7422" y="3857628"/>
            <a:ext cx="857494" cy="928694"/>
          </a:xfrm>
          <a:prstGeom prst="rect">
            <a:avLst/>
          </a:prstGeom>
        </p:spPr>
      </p:pic>
      <p:pic>
        <p:nvPicPr>
          <p:cNvPr id="67" name="Рисунок 66" descr="anienter3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428992" y="4000504"/>
            <a:ext cx="642942" cy="614367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199962" y="1071546"/>
            <a:ext cx="58010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cs typeface="Arial" pitchFamily="34" charset="0"/>
              </a:rPr>
              <a:t>«Груздь, рыжик, сморчок, трюфель»</a:t>
            </a:r>
            <a:endParaRPr lang="ru-RU" sz="4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u-RU" sz="4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1876526" y="2696533"/>
            <a:ext cx="1215397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грибы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7254" y="2696533"/>
            <a:ext cx="1637051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конфеты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6241" y="2696533"/>
            <a:ext cx="1785361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31670" y="1214422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7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19" name="Рисунок 18" descr="clip-art-flowers-63601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3714752"/>
            <a:ext cx="1447041" cy="1500198"/>
          </a:xfrm>
          <a:prstGeom prst="rect">
            <a:avLst/>
          </a:prstGeom>
        </p:spPr>
      </p:pic>
      <p:pic>
        <p:nvPicPr>
          <p:cNvPr id="21" name="Рисунок 20" descr="clip-art-flowers-63601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9339" y="3714752"/>
            <a:ext cx="1447041" cy="1500198"/>
          </a:xfrm>
          <a:prstGeom prst="rect">
            <a:avLst/>
          </a:prstGeom>
        </p:spPr>
      </p:pic>
      <p:pic>
        <p:nvPicPr>
          <p:cNvPr id="23" name="Рисунок 22" descr="clip-art-flowers-63601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769197">
            <a:off x="3929058" y="4093724"/>
            <a:ext cx="1447041" cy="1500198"/>
          </a:xfrm>
          <a:prstGeom prst="rect">
            <a:avLst/>
          </a:prstGeom>
        </p:spPr>
      </p:pic>
      <p:pic>
        <p:nvPicPr>
          <p:cNvPr id="27" name="Рисунок 26" descr="clip-art-flowers-63601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0852" y="3714752"/>
            <a:ext cx="1447041" cy="1500198"/>
          </a:xfrm>
          <a:prstGeom prst="rect">
            <a:avLst/>
          </a:prstGeom>
        </p:spPr>
      </p:pic>
      <p:pic>
        <p:nvPicPr>
          <p:cNvPr id="28" name="Рисунок 27" descr="clip-art-flowers-63601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769197">
            <a:off x="6100571" y="4093724"/>
            <a:ext cx="1447041" cy="1500198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7066 0.00069 0.14184 0.00139 0.23941 0.0074 C 0.33715 0.01342 0.5158 -0.00416 0.58611 0.03609 C 0.6559 0.07634 0.64062 0.20241 0.66007 0.24913 C 0.67934 0.29586 0.69531 0.30511 0.7026 0.3162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0278 C 0.08437 0.04233 0.16736 0.08744 0.20677 0.127 C 0.2467 0.16655 0.2092 0.20102 0.24045 0.23456 C 0.27118 0.26833 0.3493 0.31737 0.39132 0.32894 C 0.43316 0.34074 0.47465 0.30835 0.49166 0.3044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554538" y="1071546"/>
            <a:ext cx="49464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cs typeface="Arial" pitchFamily="34" charset="0"/>
              </a:rPr>
              <a:t>«Лев, носорог, обезьяна, слон»</a:t>
            </a:r>
            <a:endParaRPr lang="ru-RU" sz="4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u-RU" sz="4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1" y="2696533"/>
            <a:ext cx="214314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сухопутные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3571868" y="2696533"/>
            <a:ext cx="1928826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икие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72199" y="2696533"/>
            <a:ext cx="150019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звери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7356" y="1214422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8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21" name="Рисунок 20" descr="clip-art-flowers-24747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6621" y="3643314"/>
            <a:ext cx="1133743" cy="14287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2" name="Рисунок 21" descr="clip-art-flowers-24747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066057">
            <a:off x="1957767" y="4021073"/>
            <a:ext cx="1133743" cy="14287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3" name="Рисунок 22" descr="clip-art-flowers-24747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3714752"/>
            <a:ext cx="1133743" cy="14287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6" name="Рисунок 25" descr="clip-art-flowers-24747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2901" y="3714752"/>
            <a:ext cx="1133743" cy="14287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7" name="Рисунок 26" descr="clip-art-flowers-24747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066057">
            <a:off x="6244047" y="4092511"/>
            <a:ext cx="1133743" cy="14287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149 0.04511 0.08316 0.09022 0.10295 0.12977 C 0.12291 0.16933 0.10416 0.20379 0.11979 0.23734 C 0.13524 0.27111 0.17448 0.32015 0.19548 0.33171 C 0.21649 0.34351 0.23732 0.31113 0.24583 0.3071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7066 0.00069 0.14184 0.00139 0.23941 0.0074 C 0.33715 0.01342 0.5158 -0.00416 0.58611 0.03609 C 0.6559 0.07634 0.64062 0.20241 0.66007 0.24913 C 0.67934 0.29586 0.69531 0.30511 0.7026 0.3162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540591" y="1071546"/>
            <a:ext cx="51032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cs typeface="Arial" pitchFamily="34" charset="0"/>
              </a:rPr>
              <a:t>«Огурец, картошка, свекла, капуста»</a:t>
            </a:r>
            <a:endParaRPr lang="ru-RU" sz="4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1866167" y="2696533"/>
            <a:ext cx="123610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овощи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097" y="2696533"/>
            <a:ext cx="1785361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продукты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2946" y="2696533"/>
            <a:ext cx="1471941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фрукты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2860" y="1142984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9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15" name="Рисунок 14" descr="flower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3714752"/>
            <a:ext cx="821179" cy="1528757"/>
          </a:xfrm>
          <a:prstGeom prst="rect">
            <a:avLst/>
          </a:prstGeom>
        </p:spPr>
      </p:pic>
      <p:pic>
        <p:nvPicPr>
          <p:cNvPr id="16" name="Рисунок 15" descr="flower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9449" y="3714752"/>
            <a:ext cx="821179" cy="1528757"/>
          </a:xfrm>
          <a:prstGeom prst="rect">
            <a:avLst/>
          </a:prstGeom>
        </p:spPr>
      </p:pic>
      <p:pic>
        <p:nvPicPr>
          <p:cNvPr id="20" name="Рисунок 19" descr="flower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4000496" y="4039982"/>
            <a:ext cx="821179" cy="1528757"/>
          </a:xfrm>
          <a:prstGeom prst="rect">
            <a:avLst/>
          </a:prstGeom>
        </p:spPr>
      </p:pic>
      <p:pic>
        <p:nvPicPr>
          <p:cNvPr id="22" name="Рисунок 21" descr="flower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9188" y="3750113"/>
            <a:ext cx="821179" cy="1528757"/>
          </a:xfrm>
          <a:prstGeom prst="rect">
            <a:avLst/>
          </a:prstGeom>
        </p:spPr>
      </p:pic>
      <p:pic>
        <p:nvPicPr>
          <p:cNvPr id="26" name="Рисунок 25" descr="flower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140235" y="4075343"/>
            <a:ext cx="821179" cy="1528757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7066 0.00069 0.14184 0.00139 0.23941 0.0074 C 0.33715 0.01342 0.5158 -0.00416 0.58611 0.03609 C 0.6559 0.07634 0.64062 0.20241 0.66007 0.24913 C 0.67934 0.29586 0.69531 0.30511 0.7026 0.3162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0278 C 0.08437 0.04233 0.16736 0.08744 0.20677 0.127 C 0.2467 0.16655 0.2092 0.20102 0.24045 0.23456 C 0.27118 0.26833 0.3493 0.31737 0.39132 0.32894 C 0.43316 0.34074 0.47465 0.30835 0.49166 0.3044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777715" y="1071546"/>
            <a:ext cx="62233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cs typeface="Arial" pitchFamily="34" charset="0"/>
              </a:rPr>
              <a:t>«Дятел, сорока, ворона, снегирь»</a:t>
            </a:r>
            <a:endParaRPr lang="ru-RU" sz="4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2696533"/>
            <a:ext cx="200026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насекомое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6373" y="2696533"/>
            <a:ext cx="1738809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животное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5929322" y="2696533"/>
            <a:ext cx="143286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птица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480" y="1209926"/>
            <a:ext cx="648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10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15" name="Рисунок 14" descr="clip-art-flowers-30812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3785148"/>
            <a:ext cx="1143008" cy="1420596"/>
          </a:xfrm>
          <a:prstGeom prst="rect">
            <a:avLst/>
          </a:prstGeom>
        </p:spPr>
      </p:pic>
      <p:pic>
        <p:nvPicPr>
          <p:cNvPr id="16" name="Рисунок 15" descr="clip-art-flowers-30812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3794354"/>
            <a:ext cx="1143008" cy="1420596"/>
          </a:xfrm>
          <a:prstGeom prst="rect">
            <a:avLst/>
          </a:prstGeom>
        </p:spPr>
      </p:pic>
      <p:pic>
        <p:nvPicPr>
          <p:cNvPr id="19" name="Рисунок 18" descr="clip-art-flowers-30812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4143372" y="4361776"/>
            <a:ext cx="1143008" cy="1420596"/>
          </a:xfrm>
          <a:prstGeom prst="rect">
            <a:avLst/>
          </a:prstGeom>
        </p:spPr>
      </p:pic>
      <p:pic>
        <p:nvPicPr>
          <p:cNvPr id="20" name="Рисунок 19" descr="clip-art-flowers-30812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3794354"/>
            <a:ext cx="1143008" cy="1420596"/>
          </a:xfrm>
          <a:prstGeom prst="rect">
            <a:avLst/>
          </a:prstGeom>
        </p:spPr>
      </p:pic>
      <p:pic>
        <p:nvPicPr>
          <p:cNvPr id="28" name="Рисунок 27" descr="clip-art-flowers-30812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928794" y="4361776"/>
            <a:ext cx="1143008" cy="1420596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149 0.04511 0.08316 0.09022 0.10295 0.12977 C 0.12291 0.16933 0.10416 0.20379 0.11979 0.23734 C 0.13524 0.27111 0.17448 0.32015 0.19548 0.33171 C 0.21649 0.34351 0.23732 0.31113 0.24583 0.3071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843 0.00069 0.09722 0.00139 0.16406 0.0074 C 0.23125 0.01342 0.35364 -0.00416 0.40191 0.03609 C 0.44982 0.07634 0.43941 0.20241 0.4526 0.24913 C 0.46597 0.29586 0.47691 0.30511 0.48194 0.3162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20" name="Рисунок 19" descr="cuckoo_flow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6" name="Рисунок 25" descr="fowers_jonathan_dietric_01_svg_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7" name="Рисунок 26" descr="clip-art-flowers-24747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28" name="Рисунок 27" descr="clip-art-flowers-30812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0" name="Рисунок 29" descr="clip-art-flowers-762203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1" name="Рисунок 30" descr="clip-art-flowers-652180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2" name="Рисунок 31" descr="clip-art-flowers-09316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7" name="Рисунок 36" descr="clip-art-flowers-636011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2928926" y="2246058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3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36" name="Рисунок 3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0034" y="285728"/>
            <a:ext cx="655587" cy="1071546"/>
          </a:xfrm>
          <a:prstGeom prst="rect">
            <a:avLst/>
          </a:prstGeom>
        </p:spPr>
      </p:pic>
      <p:pic>
        <p:nvPicPr>
          <p:cNvPr id="38" name="Рисунок 37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86050" y="857232"/>
            <a:ext cx="655587" cy="107154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357290" y="1357298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2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43702" y="192880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5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00628" y="264318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4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86776" y="1500174"/>
            <a:ext cx="540000" cy="5626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6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29124" y="4714884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7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86578" y="378619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8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10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49" name="Рисунок 48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8215338" y="142852"/>
            <a:ext cx="655587" cy="1071546"/>
          </a:xfrm>
          <a:prstGeom prst="rect">
            <a:avLst/>
          </a:prstGeom>
        </p:spPr>
      </p:pic>
      <p:pic>
        <p:nvPicPr>
          <p:cNvPr id="53" name="Рисунок 52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57686" y="1428736"/>
            <a:ext cx="655587" cy="1071546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86446" y="428604"/>
            <a:ext cx="655587" cy="1071546"/>
          </a:xfrm>
          <a:prstGeom prst="rect">
            <a:avLst/>
          </a:prstGeom>
        </p:spPr>
      </p:pic>
      <p:pic>
        <p:nvPicPr>
          <p:cNvPr id="68" name="Рисунок 67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715272" y="2500306"/>
            <a:ext cx="655587" cy="1071546"/>
          </a:xfrm>
          <a:prstGeom prst="rect">
            <a:avLst/>
          </a:prstGeom>
        </p:spPr>
      </p:pic>
      <p:pic>
        <p:nvPicPr>
          <p:cNvPr id="69" name="Рисунок 68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72" name="Рисунок 71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75" name="Рисунок 7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4071934" y="3500438"/>
            <a:ext cx="655587" cy="1071546"/>
          </a:xfrm>
          <a:prstGeom prst="rect">
            <a:avLst/>
          </a:prstGeom>
        </p:spPr>
      </p:pic>
      <p:pic>
        <p:nvPicPr>
          <p:cNvPr id="34" name="Рисунок 33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sp>
        <p:nvSpPr>
          <p:cNvPr id="40" name="TextBox 39">
            <a:hlinkClick r:id="rId15" action="ppaction://hlinksldjump"/>
          </p:cNvPr>
          <p:cNvSpPr txBox="1"/>
          <p:nvPr/>
        </p:nvSpPr>
        <p:spPr>
          <a:xfrm>
            <a:off x="714348" y="342900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1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5" name="Рисунок 34" descr="flower.gif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9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73" name="Рисунок 72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0034" y="2214554"/>
            <a:ext cx="655587" cy="1071546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40" name="Рисунок 39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0034" y="285728"/>
            <a:ext cx="655587" cy="1071546"/>
          </a:xfrm>
          <a:prstGeom prst="rect">
            <a:avLst/>
          </a:prstGeom>
        </p:spPr>
      </p:pic>
      <p:pic>
        <p:nvPicPr>
          <p:cNvPr id="41" name="Рисунок 40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86050" y="857232"/>
            <a:ext cx="655587" cy="1071546"/>
          </a:xfrm>
          <a:prstGeom prst="rect">
            <a:avLst/>
          </a:prstGeom>
        </p:spPr>
      </p:pic>
      <p:pic>
        <p:nvPicPr>
          <p:cNvPr id="51" name="Рисунок 50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8215338" y="142852"/>
            <a:ext cx="655587" cy="1071546"/>
          </a:xfrm>
          <a:prstGeom prst="rect">
            <a:avLst/>
          </a:prstGeom>
        </p:spPr>
      </p:pic>
      <p:pic>
        <p:nvPicPr>
          <p:cNvPr id="52" name="Рисунок 51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57686" y="1428736"/>
            <a:ext cx="655587" cy="1071546"/>
          </a:xfrm>
          <a:prstGeom prst="rect">
            <a:avLst/>
          </a:prstGeom>
        </p:spPr>
      </p:pic>
      <p:pic>
        <p:nvPicPr>
          <p:cNvPr id="53" name="Рисунок 52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86446" y="428604"/>
            <a:ext cx="655587" cy="1071546"/>
          </a:xfrm>
          <a:prstGeom prst="rect">
            <a:avLst/>
          </a:prstGeom>
        </p:spPr>
      </p:pic>
      <p:pic>
        <p:nvPicPr>
          <p:cNvPr id="54" name="Рисунок 53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715272" y="2500306"/>
            <a:ext cx="655587" cy="1071546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6" name="Рисунок 5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57" name="Рисунок 56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4071934" y="350043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63" name="TextBox 62"/>
          <p:cNvSpPr txBox="1"/>
          <p:nvPr/>
        </p:nvSpPr>
        <p:spPr>
          <a:xfrm>
            <a:off x="2928926" y="2246058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3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4" name="TextBox 63">
            <a:hlinkClick r:id="rId17" action="ppaction://hlinksldjump"/>
          </p:cNvPr>
          <p:cNvSpPr txBox="1"/>
          <p:nvPr/>
        </p:nvSpPr>
        <p:spPr>
          <a:xfrm>
            <a:off x="1357290" y="1357298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2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643702" y="192880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5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000628" y="264318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4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286776" y="1500174"/>
            <a:ext cx="540000" cy="5626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6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29124" y="4714884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7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786578" y="378619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8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10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9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41" name="Рисунок 40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86050" y="857232"/>
            <a:ext cx="655587" cy="1071546"/>
          </a:xfrm>
          <a:prstGeom prst="rect">
            <a:avLst/>
          </a:prstGeom>
        </p:spPr>
      </p:pic>
      <p:pic>
        <p:nvPicPr>
          <p:cNvPr id="51" name="Рисунок 50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8215338" y="142852"/>
            <a:ext cx="655587" cy="1071546"/>
          </a:xfrm>
          <a:prstGeom prst="rect">
            <a:avLst/>
          </a:prstGeom>
        </p:spPr>
      </p:pic>
      <p:pic>
        <p:nvPicPr>
          <p:cNvPr id="52" name="Рисунок 51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57686" y="1428736"/>
            <a:ext cx="655587" cy="1071546"/>
          </a:xfrm>
          <a:prstGeom prst="rect">
            <a:avLst/>
          </a:prstGeom>
        </p:spPr>
      </p:pic>
      <p:pic>
        <p:nvPicPr>
          <p:cNvPr id="53" name="Рисунок 52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86446" y="428604"/>
            <a:ext cx="655587" cy="1071546"/>
          </a:xfrm>
          <a:prstGeom prst="rect">
            <a:avLst/>
          </a:prstGeom>
        </p:spPr>
      </p:pic>
      <p:pic>
        <p:nvPicPr>
          <p:cNvPr id="54" name="Рисунок 53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715272" y="2500306"/>
            <a:ext cx="655587" cy="1071546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6" name="Рисунок 5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57" name="Рисунок 56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4071934" y="350043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37" name="TextBox 36">
            <a:hlinkClick r:id="rId17" action="ppaction://hlinksldjump"/>
          </p:cNvPr>
          <p:cNvSpPr txBox="1"/>
          <p:nvPr/>
        </p:nvSpPr>
        <p:spPr>
          <a:xfrm>
            <a:off x="2928926" y="2246058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3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43702" y="192880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5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00628" y="264318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4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286776" y="1500174"/>
            <a:ext cx="540000" cy="5626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6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429124" y="4714884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7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786578" y="378619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8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10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9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51" name="Рисунок 50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8215338" y="142852"/>
            <a:ext cx="655587" cy="1071546"/>
          </a:xfrm>
          <a:prstGeom prst="rect">
            <a:avLst/>
          </a:prstGeom>
        </p:spPr>
      </p:pic>
      <p:pic>
        <p:nvPicPr>
          <p:cNvPr id="52" name="Рисунок 51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57686" y="1428736"/>
            <a:ext cx="655587" cy="1071546"/>
          </a:xfrm>
          <a:prstGeom prst="rect">
            <a:avLst/>
          </a:prstGeom>
        </p:spPr>
      </p:pic>
      <p:pic>
        <p:nvPicPr>
          <p:cNvPr id="53" name="Рисунок 52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86446" y="428604"/>
            <a:ext cx="655587" cy="1071546"/>
          </a:xfrm>
          <a:prstGeom prst="rect">
            <a:avLst/>
          </a:prstGeom>
        </p:spPr>
      </p:pic>
      <p:pic>
        <p:nvPicPr>
          <p:cNvPr id="54" name="Рисунок 53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715272" y="2500306"/>
            <a:ext cx="655587" cy="1071546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6" name="Рисунок 5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57" name="Рисунок 56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4071934" y="350043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42" name="TextBox 41"/>
          <p:cNvSpPr txBox="1"/>
          <p:nvPr/>
        </p:nvSpPr>
        <p:spPr>
          <a:xfrm>
            <a:off x="6643702" y="192880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5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7" name="TextBox 46">
            <a:hlinkClick r:id="rId17" action="ppaction://hlinksldjump"/>
          </p:cNvPr>
          <p:cNvSpPr txBox="1"/>
          <p:nvPr/>
        </p:nvSpPr>
        <p:spPr>
          <a:xfrm>
            <a:off x="5000628" y="264318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4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286776" y="1500174"/>
            <a:ext cx="540000" cy="5626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6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29124" y="4714884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7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786578" y="378619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8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10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9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51" name="Рисунок 50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8215338" y="142852"/>
            <a:ext cx="655587" cy="1071546"/>
          </a:xfrm>
          <a:prstGeom prst="rect">
            <a:avLst/>
          </a:prstGeom>
        </p:spPr>
      </p:pic>
      <p:pic>
        <p:nvPicPr>
          <p:cNvPr id="53" name="Рисунок 52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86446" y="428604"/>
            <a:ext cx="655587" cy="1071546"/>
          </a:xfrm>
          <a:prstGeom prst="rect">
            <a:avLst/>
          </a:prstGeom>
        </p:spPr>
      </p:pic>
      <p:pic>
        <p:nvPicPr>
          <p:cNvPr id="54" name="Рисунок 53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715272" y="2500306"/>
            <a:ext cx="655587" cy="1071546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6" name="Рисунок 5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57" name="Рисунок 56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4071934" y="350043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37" name="TextBox 36">
            <a:hlinkClick r:id="rId17" action="ppaction://hlinksldjump"/>
          </p:cNvPr>
          <p:cNvSpPr txBox="1"/>
          <p:nvPr/>
        </p:nvSpPr>
        <p:spPr>
          <a:xfrm>
            <a:off x="6643702" y="192880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5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86776" y="1500174"/>
            <a:ext cx="540000" cy="5626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6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29124" y="4714884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7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86578" y="378619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8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10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9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51" name="Рисунок 50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8215338" y="142852"/>
            <a:ext cx="655587" cy="1071546"/>
          </a:xfrm>
          <a:prstGeom prst="rect">
            <a:avLst/>
          </a:prstGeom>
        </p:spPr>
      </p:pic>
      <p:pic>
        <p:nvPicPr>
          <p:cNvPr id="54" name="Рисунок 53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715272" y="2500306"/>
            <a:ext cx="655587" cy="1071546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6" name="Рисунок 5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57" name="Рисунок 56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4071934" y="350043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37" name="TextBox 36">
            <a:hlinkClick r:id="rId17" action="ppaction://hlinksldjump"/>
          </p:cNvPr>
          <p:cNvSpPr txBox="1"/>
          <p:nvPr/>
        </p:nvSpPr>
        <p:spPr>
          <a:xfrm>
            <a:off x="8286776" y="1500174"/>
            <a:ext cx="540000" cy="5626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6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29124" y="4714884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7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86578" y="378619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8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10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9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54" name="Рисунок 53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715272" y="2500306"/>
            <a:ext cx="655587" cy="1071546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6" name="Рисунок 5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57" name="Рисунок 56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4071934" y="350043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27" name="TextBox 26">
            <a:hlinkClick r:id="rId17" action="ppaction://hlinksldjump"/>
          </p:cNvPr>
          <p:cNvSpPr txBox="1"/>
          <p:nvPr/>
        </p:nvSpPr>
        <p:spPr>
          <a:xfrm>
            <a:off x="4429124" y="4714884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7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86578" y="378619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8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10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9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17485358926fecca9c63bdf213ab02416a7a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Childbook05_iw_13 PowerPlugs Templates for PowerPoint</Template>
  <TotalTime>1258</TotalTime>
  <Words>240</Words>
  <Application>Microsoft Office PowerPoint</Application>
  <PresentationFormat>Экран (4:3)</PresentationFormat>
  <Paragraphs>134</Paragraphs>
  <Slides>23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Мультимедийная дидактическая игра для детей старшего дошкольного возраста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SPEEDxp</dc:creator>
  <cp:lastModifiedBy>Admin</cp:lastModifiedBy>
  <cp:revision>128</cp:revision>
  <dcterms:created xsi:type="dcterms:W3CDTF">2012-11-14T11:00:37Z</dcterms:created>
  <dcterms:modified xsi:type="dcterms:W3CDTF">2015-02-26T07:05:41Z</dcterms:modified>
</cp:coreProperties>
</file>