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91AEB-4BBC-44D6-BDB9-FF16455F6FE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0D665-A763-4BE4-9CC7-88669B730D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/>
            <a:scene3d>
              <a:camera prst="orthographicFront"/>
              <a:lightRig rig="threePt" dir="t"/>
            </a:scene3d>
            <a:sp3d contourW="12700" prstMaterial="matte">
              <a:contourClr>
                <a:schemeClr val="accent2">
                  <a:lumMod val="60000"/>
                  <a:lumOff val="40000"/>
                </a:schemeClr>
              </a:contourClr>
            </a:sp3d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Ударения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500042"/>
            <a:ext cx="37862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                      ГВОЗДИКИ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571480"/>
            <a:ext cx="35719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                    </a:t>
            </a:r>
            <a:r>
              <a:rPr lang="ru-RU" b="1" dirty="0" smtClean="0"/>
              <a:t> ГВОЗДИКИ</a:t>
            </a:r>
            <a:endParaRPr lang="ru-RU" b="1" dirty="0"/>
          </a:p>
        </p:txBody>
      </p:sp>
      <p:pic>
        <p:nvPicPr>
          <p:cNvPr id="6" name="Рисунок 5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4176464" cy="5112568"/>
          </a:xfrm>
          <a:prstGeom prst="rect">
            <a:avLst/>
          </a:prstGeom>
        </p:spPr>
      </p:pic>
      <p:pic>
        <p:nvPicPr>
          <p:cNvPr id="7" name="Рисунок 6" descr="45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484784"/>
            <a:ext cx="3744416" cy="4392488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3042" y="5000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76672"/>
            <a:ext cx="257176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              КРУЖКИ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428604"/>
            <a:ext cx="27055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               </a:t>
            </a:r>
            <a:r>
              <a:rPr lang="ru-RU" b="1" dirty="0" smtClean="0"/>
              <a:t> </a:t>
            </a:r>
            <a:r>
              <a:rPr lang="ru-RU" b="1" dirty="0" smtClean="0"/>
              <a:t>КРУЖКИ</a:t>
            </a:r>
            <a:endParaRPr lang="ru-RU" b="1" dirty="0"/>
          </a:p>
        </p:txBody>
      </p:sp>
      <p:pic>
        <p:nvPicPr>
          <p:cNvPr id="6" name="Рисунок 5" descr="11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72816"/>
            <a:ext cx="4392488" cy="4464496"/>
          </a:xfrm>
          <a:prstGeom prst="rect">
            <a:avLst/>
          </a:prstGeom>
        </p:spPr>
      </p:pic>
      <p:pic>
        <p:nvPicPr>
          <p:cNvPr id="7" name="Рисунок 6" descr="1_013_150_au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196752"/>
            <a:ext cx="1512168" cy="2790825"/>
          </a:xfrm>
          <a:prstGeom prst="rect">
            <a:avLst/>
          </a:prstGeom>
        </p:spPr>
      </p:pic>
      <p:pic>
        <p:nvPicPr>
          <p:cNvPr id="8" name="Рисунок 7" descr="1_027_150_au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1196752"/>
            <a:ext cx="1572766" cy="2646809"/>
          </a:xfrm>
          <a:prstGeom prst="rect">
            <a:avLst/>
          </a:prstGeom>
        </p:spPr>
      </p:pic>
      <p:pic>
        <p:nvPicPr>
          <p:cNvPr id="9" name="Рисунок 8" descr="1_700_150_aut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3212976"/>
            <a:ext cx="1644774" cy="2790825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620688"/>
            <a:ext cx="22860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           РОЖКИ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56176" y="476672"/>
            <a:ext cx="21431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         РОЖКИ</a:t>
            </a:r>
            <a:endParaRPr lang="ru-RU" b="1" dirty="0"/>
          </a:p>
        </p:txBody>
      </p:sp>
      <p:pic>
        <p:nvPicPr>
          <p:cNvPr id="6" name="Рисунок 5" descr="2707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4093840" cy="5112568"/>
          </a:xfrm>
          <a:prstGeom prst="rect">
            <a:avLst/>
          </a:prstGeom>
        </p:spPr>
      </p:pic>
      <p:pic>
        <p:nvPicPr>
          <p:cNvPr id="7" name="Рисунок 6" descr="11493887_DSCN40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700808"/>
            <a:ext cx="4108131" cy="446449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04" y="571480"/>
            <a:ext cx="207170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           ИРИС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86446" y="642918"/>
            <a:ext cx="22860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              ИРИС</a:t>
            </a:r>
            <a:endParaRPr lang="ru-RU" b="1" dirty="0"/>
          </a:p>
        </p:txBody>
      </p:sp>
      <p:pic>
        <p:nvPicPr>
          <p:cNvPr id="6" name="Рисунок 5" descr="iапапап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7" y="1484784"/>
            <a:ext cx="3600400" cy="4752528"/>
          </a:xfrm>
          <a:prstGeom prst="rect">
            <a:avLst/>
          </a:prstGeom>
        </p:spPr>
      </p:pic>
      <p:pic>
        <p:nvPicPr>
          <p:cNvPr id="7" name="Рисунок 6" descr="Irisi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844824"/>
            <a:ext cx="4464157" cy="4680520"/>
          </a:xfrm>
          <a:prstGeom prst="rect">
            <a:avLst/>
          </a:prstGeo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620688"/>
            <a:ext cx="21431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            АТЛАС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96136" y="620688"/>
            <a:ext cx="207170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           </a:t>
            </a:r>
            <a:r>
              <a:rPr lang="ru-RU" b="1" dirty="0" smtClean="0"/>
              <a:t>АТЛАС</a:t>
            </a:r>
            <a:endParaRPr lang="ru-RU" b="1" dirty="0"/>
          </a:p>
        </p:txBody>
      </p:sp>
      <p:pic>
        <p:nvPicPr>
          <p:cNvPr id="6" name="Рисунок 5" descr="261885_w640_h640_atl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4248472" cy="4752528"/>
          </a:xfrm>
          <a:prstGeom prst="rect">
            <a:avLst/>
          </a:prstGeom>
        </p:spPr>
      </p:pic>
      <p:pic>
        <p:nvPicPr>
          <p:cNvPr id="7" name="Рисунок 6" descr="1c4366d84551357f96049500ac34d746_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340768"/>
            <a:ext cx="3745303" cy="4729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620688"/>
            <a:ext cx="24288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          </a:t>
            </a:r>
            <a:r>
              <a:rPr lang="ru-RU" b="1" dirty="0" smtClean="0"/>
              <a:t>СТРЕЛКИ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57884" y="571480"/>
            <a:ext cx="21431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          </a:t>
            </a:r>
            <a:r>
              <a:rPr lang="ru-RU" b="1" dirty="0" smtClean="0"/>
              <a:t>СТРЕЛКИ</a:t>
            </a:r>
            <a:endParaRPr lang="ru-RU" b="1" dirty="0"/>
          </a:p>
        </p:txBody>
      </p:sp>
      <p:pic>
        <p:nvPicPr>
          <p:cNvPr id="5" name="Рисунок 4" descr="iоо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4104456" cy="504056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500042"/>
            <a:ext cx="250033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                   ЗАМОК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57818" y="571480"/>
            <a:ext cx="26432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               ЗАМОК</a:t>
            </a:r>
            <a:endParaRPr lang="ru-RU" b="1" dirty="0"/>
          </a:p>
        </p:txBody>
      </p:sp>
      <p:pic>
        <p:nvPicPr>
          <p:cNvPr id="5" name="Рисунок 4" descr="mzl.fkoxxlln.320x480-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3744416" cy="5064224"/>
          </a:xfrm>
          <a:prstGeom prst="rect">
            <a:avLst/>
          </a:prstGeom>
        </p:spPr>
      </p:pic>
      <p:pic>
        <p:nvPicPr>
          <p:cNvPr id="7" name="Рисунок 6" descr="298333_la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268760"/>
            <a:ext cx="4860032" cy="4968552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29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Ударения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Ударения</dc:title>
  <cp:lastModifiedBy>Юленька</cp:lastModifiedBy>
  <cp:revision>27</cp:revision>
  <dcterms:modified xsi:type="dcterms:W3CDTF">2012-02-01T07:00:50Z</dcterms:modified>
</cp:coreProperties>
</file>