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Если вдруг случится так,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Будешь дома ты один,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Значит  ты для мамы взрослый,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Веди себя как Гражданин!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www.newbur.ru/system/assets/9627/main/th-171.jpg?1349071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857364"/>
            <a:ext cx="3571900" cy="20717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714356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000" dirty="0" smtClean="0">
                <a:solidFill>
                  <a:srgbClr val="0070C0"/>
                </a:solidFill>
                <a:latin typeface="Comic Sans MS" pitchFamily="66" charset="0"/>
              </a:rPr>
              <a:t>Если дома ты один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16632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стихотворения воспитатель  </a:t>
            </a:r>
          </a:p>
          <a:p>
            <a:pPr algn="ctr"/>
            <a:r>
              <a:rPr lang="ru-RU" dirty="0" smtClean="0"/>
              <a:t>МАДОУ МО </a:t>
            </a:r>
            <a:r>
              <a:rPr lang="ru-RU" dirty="0" err="1" smtClean="0"/>
              <a:t>г.Нягань</a:t>
            </a:r>
            <a:r>
              <a:rPr lang="ru-RU" dirty="0" smtClean="0"/>
              <a:t> «Детский сад №1 «Солнышко» </a:t>
            </a:r>
          </a:p>
          <a:p>
            <a:pPr algn="ctr"/>
            <a:r>
              <a:rPr lang="ru-RU" dirty="0" smtClean="0"/>
              <a:t>Проничкина </a:t>
            </a:r>
            <a:r>
              <a:rPr lang="ru-RU" dirty="0" err="1" smtClean="0"/>
              <a:t>Аэлита</a:t>
            </a:r>
            <a:r>
              <a:rPr lang="ru-RU" dirty="0" smtClean="0"/>
              <a:t> </a:t>
            </a:r>
            <a:r>
              <a:rPr lang="ru-RU" dirty="0" err="1" smtClean="0"/>
              <a:t>Захировна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214686"/>
            <a:ext cx="5486400" cy="29575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А когда вернется мама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То обнимется с тобой,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Скажет с гордостью и важно: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«Ты, сынок, совсем            	 	                          большой!»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556" b="5556"/>
          <a:stretch>
            <a:fillRect/>
          </a:stretch>
        </p:blipFill>
        <p:spPr bwMode="auto">
          <a:xfrm>
            <a:off x="1792288" y="428604"/>
            <a:ext cx="4065596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929066"/>
            <a:ext cx="5486400" cy="224313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Не высовывайся в окна,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Людей не надо сверху звать,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Помни, ты совсем не птица, 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Не умеешь ты летать!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9220" name="Picture 4" descr="http://cs317929.vk.me/v317929591/9d9/B5vF6o_YAD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091" r="3091"/>
          <a:stretch>
            <a:fillRect/>
          </a:stretch>
        </p:blipFill>
        <p:spPr bwMode="auto">
          <a:xfrm>
            <a:off x="1792288" y="612775"/>
            <a:ext cx="4922852" cy="3316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357562"/>
            <a:ext cx="5486400" cy="28146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Не старайся дверь открыть,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Если вдруг раздался стук.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Помни, там за этой дверью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Может быть совсем не друг!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forum.materinstvo.ru/uploads/1257076827/post-7089-12571657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623" b="9623"/>
          <a:stretch>
            <a:fillRect/>
          </a:stretch>
        </p:blipFill>
        <p:spPr bwMode="auto">
          <a:xfrm>
            <a:off x="1857356" y="428604"/>
            <a:ext cx="392272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786190"/>
            <a:ext cx="5486400" cy="238601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Позвони сейчас же маме,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Выслушай ее совет.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Громко, четко и без страха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Незнакомцу дай ответ!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http://900igr.net/datai/religii-i-etika/Obraschenie-k-sobesedniku/0015-016-Ozvuchivanie-telefonnogo-razgovor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040" b="6040"/>
          <a:stretch>
            <a:fillRect/>
          </a:stretch>
        </p:blipFill>
        <p:spPr bwMode="auto">
          <a:xfrm>
            <a:off x="1785918" y="428604"/>
            <a:ext cx="3851282" cy="3173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357562"/>
            <a:ext cx="5486400" cy="28146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Молодец! Все сделал верно.</a:t>
            </a:r>
          </a:p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Можешь дальше ты играть.</a:t>
            </a:r>
          </a:p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Только вот электрочайник </a:t>
            </a:r>
          </a:p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 пытайся подключать!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8" name="Picture 4" descr="http://cs317929.vk.me/v317929591/9eb/Hs4MMRsTAc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472" b="5472"/>
          <a:stretch>
            <a:fillRect/>
          </a:stretch>
        </p:blipFill>
        <p:spPr bwMode="auto">
          <a:xfrm>
            <a:off x="1792288" y="612776"/>
            <a:ext cx="4065596" cy="2726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143248"/>
            <a:ext cx="5486400" cy="30289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Если все ж беда случилась – </a:t>
            </a:r>
          </a:p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И огонь начал плясать,</a:t>
            </a:r>
          </a:p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01 – знакомый номер,</a:t>
            </a:r>
          </a:p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Должен ты скорей набрать.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2" descr="http://02.mchs.gov.ru/images/memorKi/img7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542" b="22542"/>
          <a:stretch>
            <a:fillRect/>
          </a:stretch>
        </p:blipFill>
        <p:spPr bwMode="auto">
          <a:xfrm>
            <a:off x="1792288" y="428605"/>
            <a:ext cx="4065596" cy="2714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571876"/>
            <a:ext cx="5486400" cy="26003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Назови себя, свой адрес,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Не кричи ты в телефон,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Описав все, что случилось,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Уходи с квартиры вон!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tv-express.ru/uploads/News/2014/07_2014/bezopasnost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788" r="12788"/>
          <a:stretch>
            <a:fillRect/>
          </a:stretch>
        </p:blipFill>
        <p:spPr bwMode="auto">
          <a:xfrm>
            <a:off x="1792288" y="612775"/>
            <a:ext cx="4208472" cy="2887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4000504"/>
            <a:ext cx="5486400" cy="221457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accent3"/>
                </a:solidFill>
              </a:rPr>
              <a:t>Но, я думаю, ты знаешь,</a:t>
            </a:r>
          </a:p>
          <a:p>
            <a:r>
              <a:rPr lang="ru-RU" sz="3200" dirty="0" smtClean="0">
                <a:solidFill>
                  <a:schemeClr val="accent3"/>
                </a:solidFill>
              </a:rPr>
              <a:t>Что с огнем играть нельзя:</a:t>
            </a:r>
          </a:p>
          <a:p>
            <a:r>
              <a:rPr lang="ru-RU" sz="3200" dirty="0" smtClean="0">
                <a:solidFill>
                  <a:schemeClr val="accent3"/>
                </a:solidFill>
              </a:rPr>
              <a:t>Газ, утюг и зажигалки </a:t>
            </a:r>
          </a:p>
          <a:p>
            <a:r>
              <a:rPr lang="ru-RU" sz="3200" dirty="0" smtClean="0">
                <a:solidFill>
                  <a:schemeClr val="accent3"/>
                </a:solidFill>
              </a:rPr>
              <a:t>Под запретом для тебя!</a:t>
            </a:r>
            <a:endParaRPr lang="ru-RU" sz="3200" dirty="0">
              <a:solidFill>
                <a:schemeClr val="accent3"/>
              </a:solidFill>
            </a:endParaRPr>
          </a:p>
        </p:txBody>
      </p:sp>
      <p:pic>
        <p:nvPicPr>
          <p:cNvPr id="3080" name="Picture 8" descr="http://ds9ishim.ru/sites/default/files/pages/novosti/img1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712" b="22712"/>
          <a:stretch>
            <a:fillRect/>
          </a:stretch>
        </p:blipFill>
        <p:spPr bwMode="auto">
          <a:xfrm>
            <a:off x="1792288" y="612775"/>
            <a:ext cx="4326470" cy="3244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929066"/>
            <a:ext cx="5486400" cy="224313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Ну а если рана, травма,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Боль ужасная внутри,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Пригодится другой номер,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Скорой помощи – 03!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" name="Picture 2" descr="http://mistergid.ru/image/upload/2011-08-05/330026694634_fd92d9e1db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89" r="2889"/>
          <a:stretch>
            <a:fillRect/>
          </a:stretch>
        </p:blipFill>
        <p:spPr bwMode="auto">
          <a:xfrm>
            <a:off x="1643042" y="357166"/>
            <a:ext cx="4214842" cy="333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233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дома ты один</dc:title>
  <cp:lastModifiedBy>Пользователь</cp:lastModifiedBy>
  <cp:revision>23</cp:revision>
  <dcterms:modified xsi:type="dcterms:W3CDTF">2014-10-24T09:52:11Z</dcterms:modified>
</cp:coreProperties>
</file>