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8" r:id="rId2"/>
    <p:sldId id="295" r:id="rId3"/>
    <p:sldId id="302" r:id="rId4"/>
    <p:sldId id="299" r:id="rId5"/>
    <p:sldId id="303" r:id="rId6"/>
    <p:sldId id="304" r:id="rId7"/>
    <p:sldId id="305" r:id="rId8"/>
    <p:sldId id="282" r:id="rId9"/>
    <p:sldId id="30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9" autoAdjust="0"/>
    <p:restoredTop sz="89427" autoAdjust="0"/>
  </p:normalViewPr>
  <p:slideViewPr>
    <p:cSldViewPr>
      <p:cViewPr varScale="1">
        <p:scale>
          <a:sx n="104" d="100"/>
          <a:sy n="104" d="100"/>
        </p:scale>
        <p:origin x="-18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7BE17-1AB6-456A-A7C3-675037485E88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D06E3-0688-4A4E-97E3-F3881106F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D06E3-0688-4A4E-97E3-F3881106FF7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4E6E-0CC9-444B-B124-C8EEEA0C1D1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7401-BBC5-475B-BCA1-3FD4BDAD2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2;&#1091;&#1088;&#1089;%20&#1074;&#1080;&#1079;&#1080;&#1090;&#1085;&#1072;&#1103;%20&#1082;&#1072;&#1088;&#1090;&#1086;&#1095;&#1082;&#1072;\&#1052;&#1041;&#1044;&#1054;&#1059;&#8470;4-%20&#1053;&#1072;&#1075;&#1083;&#1103;&#1076;&#1085;&#1072;&#1103;%20&#1080;&#1085;&#1092;&#1086;&#1088;&#1084;&#1072;&#1094;&#1080;&#1103;%20&#1076;&#1083;&#1103;%20&#1088;&#1086;&#1076;&#1080;&#1090;&#1077;&#1083;&#1077;&#1081;\&#1057;&#1084;&#1077;&#1096;&#1072;&#1088;&#1080;&#1082;&#1080;%20-%20&#1050;&#1088;&#1091;&#1075;&#1083;&#1072;&#1103;%20&#1087;&#1077;&#1089;&#1085;&#1103;%20(&#1084;&#1080;&#1085;&#1091;&#1089;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id25489667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on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age-m3id78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14337"/>
            <a:ext cx="9358346" cy="718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Детский сад №4"/>
          <p:cNvPicPr>
            <a:picLocks noChangeAspect="1" noChangeArrowheads="1"/>
          </p:cNvPicPr>
          <p:nvPr/>
        </p:nvPicPr>
        <p:blipFill>
          <a:blip r:embed="rId5" cstate="print"/>
          <a:srcRect r="87500" b="-44001"/>
          <a:stretch>
            <a:fillRect/>
          </a:stretch>
        </p:blipFill>
        <p:spPr bwMode="auto">
          <a:xfrm>
            <a:off x="6286512" y="142852"/>
            <a:ext cx="2521322" cy="3428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3214686"/>
            <a:ext cx="4143372" cy="310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28794" y="1000108"/>
            <a:ext cx="52761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группа раннего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1785926"/>
            <a:ext cx="4018671" cy="1571636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мешарики - Круглая песня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50122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2071678"/>
            <a:ext cx="68580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Наглядная</a:t>
            </a:r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период адаптации малыша в детском саду 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48814-36255270eecced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714884"/>
            <a:ext cx="2762250" cy="1895475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1"/>
            <a:ext cx="92869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2000240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Заходя   в детский    сад   -   улыбнитесь!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Занесите   искорку   добра!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  мир   фантазий    детей     окунитесь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   нем     так   много   уюта, тепла!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Пусть    не    будет   в   нём     ссор    и   ворчанья,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Ведь    дела     можно      миром       решить!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Нам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   вас    лишь    нужно      пониманье!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Будем     вместе      детишек   любить!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on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7" name="Рисунок 6" descr="IMG_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24744"/>
            <a:ext cx="7072362" cy="5072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052736"/>
            <a:ext cx="7488832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Наглядная информация </a:t>
            </a:r>
          </a:p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адаптационный период</a:t>
            </a:r>
          </a:p>
          <a:p>
            <a:pPr marL="342900" indent="-34290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Первый этап  - организационный /июль-август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«Готов ли Ваш ребенок к поступлению в детский сад?»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«Знакомство с десятидневным меню МБДОУ»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«Психологические особенности детей раннего возраста»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Буклет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«Детский сад: готовность к адаптации».</a:t>
            </a:r>
          </a:p>
          <a:p>
            <a:pPr marL="342900" lvl="0" indent="-342900" algn="ctr"/>
            <a:endParaRPr lang="ru-RU" dirty="0" smtClean="0"/>
          </a:p>
          <a:p>
            <a:pPr marL="342900" lvl="0" indent="-342900" algn="ctr"/>
            <a:endParaRPr lang="ru-RU" dirty="0" smtClean="0"/>
          </a:p>
          <a:p>
            <a:pPr marL="342900" lvl="0" indent="-342900" algn="just"/>
            <a:endParaRPr lang="ru-RU" dirty="0" smtClean="0"/>
          </a:p>
          <a:p>
            <a:pPr marL="342900" lvl="0" indent="-342900"/>
            <a:endParaRPr lang="ru-RU" dirty="0" smtClean="0"/>
          </a:p>
          <a:p>
            <a:pPr marL="342900" lvl="0" indent="-342900" algn="ctr"/>
            <a:endParaRPr lang="ru-RU" dirty="0" smtClean="0"/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1"/>
            <a:ext cx="928690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272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Второй  этап –</a:t>
            </a:r>
          </a:p>
          <a:p>
            <a:pPr marL="342900" indent="-342900"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основной (наблюдений) /сентябрь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Папка-передвижка (настольная информация):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«Рекомендации для родителей, поступающих в детский сад»,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делать, если ребенок плачет при расставании с родителями»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нужно знать родителям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памперсах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?»,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«Как приучить пользоваться малыша горшком?»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Интернет –ресурсы 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(информация на сайте МБДОУ)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 детский сад с радостью»</a:t>
            </a:r>
          </a:p>
          <a:p>
            <a:pPr marL="342900" indent="-342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1"/>
            <a:ext cx="928690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124744"/>
            <a:ext cx="74168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Третий этап</a:t>
            </a:r>
          </a:p>
          <a:p>
            <a:pPr marL="342900" lvl="0" indent="-342900"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– итоговый  /ноябрь-декабрь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lvl="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Папка-передвижка (настольная информация) –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снижение тревожности у детей в период адаптации к ДОУ»</a:t>
            </a:r>
          </a:p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Памятка для родителей-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«Авторитет-основа воспитания»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Буклет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 детский сад с радостью»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5" name="Рисунок 4" descr="da4287ad006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072412"/>
            <a:ext cx="2916271" cy="3785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2428868"/>
            <a:ext cx="64294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Если воспитатели и родители объединят свои усилия и обеспечат малышу защиту, эмоциональный комфорт, интересную и содержательную жизнь в детском саду и дома - то это будет залогом оптимального течения адаптации детей раннего возраста в детском саду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1"/>
            <a:ext cx="92869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1142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Интернет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714488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Шаблон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презентации-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images.yandex.ru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http://vk.com/id254896671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Картинки 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dirty="0"/>
          </a:p>
        </p:txBody>
      </p:sp>
    </p:spTree>
  </p:cSld>
  <p:clrMapOvr>
    <a:masterClrMapping/>
  </p:clrMapOvr>
  <p:transition advClick="0" advTm="10000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292</Words>
  <Application>Microsoft Office PowerPoint</Application>
  <PresentationFormat>Экран (4:3)</PresentationFormat>
  <Paragraphs>62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МБДОУ 4</cp:lastModifiedBy>
  <cp:revision>103</cp:revision>
  <dcterms:created xsi:type="dcterms:W3CDTF">2013-07-31T08:45:10Z</dcterms:created>
  <dcterms:modified xsi:type="dcterms:W3CDTF">2014-10-23T08:35:04Z</dcterms:modified>
</cp:coreProperties>
</file>