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1484-60A1-45F4-BA92-F89EFDCA048E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602E240-0E99-4ED7-80E7-14FC543E2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1484-60A1-45F4-BA92-F89EFDCA048E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E240-0E99-4ED7-80E7-14FC543E2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1484-60A1-45F4-BA92-F89EFDCA048E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E240-0E99-4ED7-80E7-14FC543E2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1484-60A1-45F4-BA92-F89EFDCA048E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E240-0E99-4ED7-80E7-14FC543E2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1484-60A1-45F4-BA92-F89EFDCA048E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602E240-0E99-4ED7-80E7-14FC543E2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1484-60A1-45F4-BA92-F89EFDCA048E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E240-0E99-4ED7-80E7-14FC543E2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1484-60A1-45F4-BA92-F89EFDCA048E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E240-0E99-4ED7-80E7-14FC543E2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1484-60A1-45F4-BA92-F89EFDCA048E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E240-0E99-4ED7-80E7-14FC543E2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1484-60A1-45F4-BA92-F89EFDCA048E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E240-0E99-4ED7-80E7-14FC543E2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1484-60A1-45F4-BA92-F89EFDCA048E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E240-0E99-4ED7-80E7-14FC543E2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1484-60A1-45F4-BA92-F89EFDCA048E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602E240-0E99-4ED7-80E7-14FC543E2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6F1484-60A1-45F4-BA92-F89EFDCA048E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602E240-0E99-4ED7-80E7-14FC543E2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429264"/>
            <a:ext cx="4500594" cy="107157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Боева</a:t>
            </a:r>
            <a:r>
              <a:rPr lang="ru-RU" dirty="0" smtClean="0"/>
              <a:t> Т.А.</a:t>
            </a:r>
          </a:p>
          <a:p>
            <a:r>
              <a:rPr lang="ru-RU" dirty="0" smtClean="0"/>
              <a:t>П. </a:t>
            </a:r>
            <a:r>
              <a:rPr lang="ru-RU" dirty="0" err="1" smtClean="0"/>
              <a:t>Краснокаменск</a:t>
            </a:r>
            <a:r>
              <a:rPr lang="ru-RU" smtClean="0"/>
              <a:t>, </a:t>
            </a:r>
          </a:p>
          <a:p>
            <a:r>
              <a:rPr lang="ru-RU" smtClean="0"/>
              <a:t>Курагинский</a:t>
            </a:r>
            <a:r>
              <a:rPr lang="ru-RU" dirty="0" smtClean="0"/>
              <a:t> район, Красноярский край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АВТОМАТИЗАЦИЯ   ЗВУКА   [Л'] </a:t>
            </a:r>
            <a:br>
              <a:rPr lang="ru-RU" dirty="0" smtClean="0"/>
            </a:br>
            <a:r>
              <a:rPr lang="ru-RU" dirty="0" smtClean="0"/>
              <a:t> В  ЧИСТОГОВОРКАХ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3050"/>
            <a:ext cx="2786082" cy="727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Лягушата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071546"/>
            <a:ext cx="2462242" cy="535785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4100" i="1" dirty="0" smtClean="0">
                <a:solidFill>
                  <a:schemeClr val="accent1">
                    <a:lumMod val="75000"/>
                  </a:schemeClr>
                </a:solidFill>
              </a:rPr>
              <a:t>Пять зеленых лягушат</a:t>
            </a:r>
          </a:p>
          <a:p>
            <a:r>
              <a:rPr lang="ru-RU" sz="4100" i="1" dirty="0" smtClean="0">
                <a:solidFill>
                  <a:schemeClr val="accent1">
                    <a:lumMod val="75000"/>
                  </a:schemeClr>
                </a:solidFill>
              </a:rPr>
              <a:t>В воду броситься спешат- </a:t>
            </a:r>
          </a:p>
          <a:p>
            <a:r>
              <a:rPr lang="ru-RU" sz="4100" i="1" dirty="0" smtClean="0">
                <a:solidFill>
                  <a:schemeClr val="accent1">
                    <a:lumMod val="75000"/>
                  </a:schemeClr>
                </a:solidFill>
              </a:rPr>
              <a:t>Испугались цапли!</a:t>
            </a:r>
          </a:p>
          <a:p>
            <a:r>
              <a:rPr lang="ru-RU" sz="4100" i="1" dirty="0" smtClean="0">
                <a:solidFill>
                  <a:schemeClr val="accent1">
                    <a:lumMod val="75000"/>
                  </a:schemeClr>
                </a:solidFill>
              </a:rPr>
              <a:t>А меня они смешат.</a:t>
            </a:r>
          </a:p>
          <a:p>
            <a:r>
              <a:rPr lang="ru-RU" sz="4100" i="1" dirty="0" smtClean="0">
                <a:solidFill>
                  <a:schemeClr val="accent1">
                    <a:lumMod val="75000"/>
                  </a:schemeClr>
                </a:solidFill>
              </a:rPr>
              <a:t>Я же этой цапли</a:t>
            </a:r>
          </a:p>
          <a:p>
            <a:r>
              <a:rPr lang="ru-RU" sz="4100" i="1" dirty="0" smtClean="0">
                <a:solidFill>
                  <a:schemeClr val="accent1">
                    <a:lumMod val="75000"/>
                  </a:schemeClr>
                </a:solidFill>
              </a:rPr>
              <a:t>Не боюсь ни капли!</a:t>
            </a:r>
          </a:p>
          <a:p>
            <a:r>
              <a:rPr lang="ru-RU" sz="4100" i="1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А. </a:t>
            </a:r>
            <a:r>
              <a:rPr lang="ru-RU" sz="4100" i="1" dirty="0" err="1" smtClean="0">
                <a:solidFill>
                  <a:schemeClr val="accent1">
                    <a:lumMod val="75000"/>
                  </a:schemeClr>
                </a:solidFill>
              </a:rPr>
              <a:t>Барто</a:t>
            </a:r>
            <a:endParaRPr lang="ru-RU" sz="4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28604"/>
            <a:ext cx="215901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714356"/>
            <a:ext cx="2143140" cy="226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499" y="2809874"/>
            <a:ext cx="2271355" cy="147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214686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387098"/>
            <a:ext cx="2369520" cy="218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74638"/>
            <a:ext cx="314327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ЦЫПЛЯТА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3571900" cy="53578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i="1" dirty="0" err="1" smtClean="0">
                <a:solidFill>
                  <a:schemeClr val="accent2">
                    <a:lumMod val="50000"/>
                  </a:schemeClr>
                </a:solidFill>
              </a:rPr>
              <a:t>Лята-лята-лята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– с петухом цыплята;</a:t>
            </a:r>
          </a:p>
          <a:p>
            <a:r>
              <a:rPr lang="ru-RU" sz="2800" i="1" dirty="0" err="1" smtClean="0">
                <a:solidFill>
                  <a:schemeClr val="accent2">
                    <a:lumMod val="50000"/>
                  </a:schemeClr>
                </a:solidFill>
              </a:rPr>
              <a:t>Лят-лят-лят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– учит петушок цыплят;</a:t>
            </a:r>
          </a:p>
          <a:p>
            <a:r>
              <a:rPr lang="ru-RU" sz="2800" i="1" dirty="0" err="1" smtClean="0">
                <a:solidFill>
                  <a:schemeClr val="accent2">
                    <a:lumMod val="50000"/>
                  </a:schemeClr>
                </a:solidFill>
              </a:rPr>
              <a:t>Лята-лята-лята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– ищут корм цыплята;</a:t>
            </a:r>
          </a:p>
          <a:p>
            <a:r>
              <a:rPr lang="ru-RU" sz="2800" i="1" dirty="0" err="1" smtClean="0">
                <a:solidFill>
                  <a:schemeClr val="accent2">
                    <a:lumMod val="50000"/>
                  </a:schemeClr>
                </a:solidFill>
              </a:rPr>
              <a:t>Лята-лята-лята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– скоро вырастут цыплята.</a:t>
            </a:r>
          </a:p>
          <a:p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57166"/>
            <a:ext cx="507209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4000528" cy="868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МАЛИНА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3643338" cy="5286412"/>
          </a:xfrm>
        </p:spPr>
        <p:txBody>
          <a:bodyPr>
            <a:noAutofit/>
          </a:bodyPr>
          <a:lstStyle/>
          <a:p>
            <a:r>
              <a:rPr lang="ru-RU" sz="2800" i="1" dirty="0" err="1" smtClean="0">
                <a:solidFill>
                  <a:schemeClr val="accent2">
                    <a:lumMod val="50000"/>
                  </a:schemeClr>
                </a:solidFill>
              </a:rPr>
              <a:t>Лина-лина-лина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– в лесу растет малина;</a:t>
            </a:r>
          </a:p>
          <a:p>
            <a:r>
              <a:rPr lang="ru-RU" sz="2800" i="1" dirty="0" err="1" smtClean="0">
                <a:solidFill>
                  <a:schemeClr val="accent2">
                    <a:lumMod val="50000"/>
                  </a:schemeClr>
                </a:solidFill>
              </a:rPr>
              <a:t>Лину-лину-лину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– собирали мы малину;</a:t>
            </a:r>
          </a:p>
          <a:p>
            <a:r>
              <a:rPr lang="ru-RU" sz="2800" i="1" dirty="0" err="1" smtClean="0">
                <a:solidFill>
                  <a:schemeClr val="accent2">
                    <a:lumMod val="50000"/>
                  </a:schemeClr>
                </a:solidFill>
              </a:rPr>
              <a:t>Лины-лины-лины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– варенье варим из малины;</a:t>
            </a:r>
          </a:p>
          <a:p>
            <a:r>
              <a:rPr lang="ru-RU" sz="2800" i="1" dirty="0" err="1" smtClean="0">
                <a:solidFill>
                  <a:schemeClr val="accent2">
                    <a:lumMod val="50000"/>
                  </a:schemeClr>
                </a:solidFill>
              </a:rPr>
              <a:t>Лина-лина-лина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– вкусная малина.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2" y="3102771"/>
            <a:ext cx="28571" cy="2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14290"/>
            <a:ext cx="490537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3357586" cy="9413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ОЛЕНЬ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357298"/>
            <a:ext cx="3071834" cy="47387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Лень–</a:t>
            </a:r>
            <a:r>
              <a:rPr lang="ru-RU" sz="3200" i="1" dirty="0" err="1" smtClean="0">
                <a:solidFill>
                  <a:schemeClr val="accent2">
                    <a:lumMod val="50000"/>
                  </a:schemeClr>
                </a:solidFill>
              </a:rPr>
              <a:t>лень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sz="3200" i="1" dirty="0" err="1" smtClean="0">
                <a:solidFill>
                  <a:schemeClr val="accent2">
                    <a:lumMod val="50000"/>
                  </a:schemeClr>
                </a:solidFill>
              </a:rPr>
              <a:t>лень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 – вот олень;</a:t>
            </a:r>
          </a:p>
          <a:p>
            <a:pPr>
              <a:buFont typeface="Wingdings" pitchFamily="2" charset="2"/>
              <a:buChar char="§"/>
            </a:pP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2">
                    <a:lumMod val="50000"/>
                  </a:schemeClr>
                </a:solidFill>
              </a:rPr>
              <a:t>Леня-леня-леня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 – мы видели оленя;</a:t>
            </a:r>
          </a:p>
          <a:p>
            <a:pPr>
              <a:buFont typeface="Wingdings" pitchFamily="2" charset="2"/>
              <a:buChar char="§"/>
            </a:pP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 Лень-лень-лень  -быстро бегает олень.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8604"/>
            <a:ext cx="50720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500462" cy="6556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василек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928670"/>
            <a:ext cx="3143272" cy="557216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Лек-лек-лек – синий василек;</a:t>
            </a:r>
          </a:p>
          <a:p>
            <a:pPr>
              <a:buFont typeface="Wingdings" pitchFamily="2" charset="2"/>
              <a:buChar char="§"/>
            </a:pP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 Лек-лек-лек – вырос в поле василек;</a:t>
            </a:r>
          </a:p>
          <a:p>
            <a:pPr>
              <a:buFont typeface="Wingdings" pitchFamily="2" charset="2"/>
              <a:buChar char="§"/>
            </a:pP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i="1" dirty="0" err="1" smtClean="0">
                <a:solidFill>
                  <a:schemeClr val="accent1">
                    <a:lumMod val="50000"/>
                  </a:schemeClr>
                </a:solidFill>
              </a:rPr>
              <a:t>Льки-льки-льки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 – собираем васильки;</a:t>
            </a:r>
          </a:p>
          <a:p>
            <a:pPr>
              <a:buFont typeface="Wingdings" pitchFamily="2" charset="2"/>
              <a:buChar char="§"/>
            </a:pP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i="1" dirty="0" err="1" smtClean="0">
                <a:solidFill>
                  <a:schemeClr val="accent1">
                    <a:lumMod val="50000"/>
                  </a:schemeClr>
                </a:solidFill>
              </a:rPr>
              <a:t>Льков-льков-льков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 – букет из васильков;</a:t>
            </a:r>
          </a:p>
          <a:p>
            <a:pPr>
              <a:buFont typeface="Wingdings" pitchFamily="2" charset="2"/>
              <a:buChar char="§"/>
            </a:pP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i="1" dirty="0" err="1" smtClean="0">
                <a:solidFill>
                  <a:schemeClr val="accent1">
                    <a:lumMod val="50000"/>
                  </a:schemeClr>
                </a:solidFill>
              </a:rPr>
              <a:t>Льков-льков-льков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 – плетем букет из васильков.</a:t>
            </a:r>
            <a:endParaRPr lang="ru-RU" sz="2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14290"/>
            <a:ext cx="488846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143272" cy="6556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Доктор Айболит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000108"/>
            <a:ext cx="2928958" cy="542928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Лит-лит-лит – это доктор Айболит;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Лит-лит-лит – добрый доктор Айболит;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Лит-лит-лит – спешит к больному Айболит;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Лита-лита-лита – </a:t>
            </a:r>
            <a:r>
              <a:rPr lang="ru-RU" sz="2400" i="1" smtClean="0">
                <a:solidFill>
                  <a:schemeClr val="accent2">
                    <a:lumMod val="75000"/>
                  </a:schemeClr>
                </a:solidFill>
              </a:rPr>
              <a:t>ждут больные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Айболита;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Лит-лит-лит – лекарство больному дает Айболит.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550072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714776" cy="7984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улитка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071546"/>
            <a:ext cx="3071834" cy="521497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Литка-литка – вот улитка;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Литку – </a:t>
            </a:r>
            <a:r>
              <a:rPr lang="ru-RU" sz="2800" i="1" dirty="0" err="1" smtClean="0">
                <a:solidFill>
                  <a:schemeClr val="accent2">
                    <a:lumMod val="50000"/>
                  </a:schemeClr>
                </a:solidFill>
              </a:rPr>
              <a:t>литку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– мы видели улитку;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Литка – </a:t>
            </a:r>
            <a:r>
              <a:rPr lang="ru-RU" sz="2800" i="1" dirty="0" err="1" smtClean="0">
                <a:solidFill>
                  <a:schemeClr val="accent2">
                    <a:lumMod val="50000"/>
                  </a:schemeClr>
                </a:solidFill>
              </a:rPr>
              <a:t>литка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– ползет улитка;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Литка-литка – на спине несет свой дом улитка;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Литка-литка – ракушка дом улитки.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57166"/>
            <a:ext cx="4786346" cy="608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3071834" cy="727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Сосульки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000108"/>
            <a:ext cx="2928958" cy="54292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Улька-улька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– вот сосулька;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улька-улька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– ледяная сосулька;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ульки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ульки-ульки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– зимой растут сосульки;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ульки-ульки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– на крышах увидишь ты сосульки;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ульки-ульки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расстаяли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сосульки.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57166"/>
            <a:ext cx="49510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714776" cy="7984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корабли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142984"/>
            <a:ext cx="3214710" cy="49530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Ли –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ли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ли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– папа строит корабли;</a:t>
            </a:r>
          </a:p>
          <a:p>
            <a:pPr>
              <a:buFont typeface="Wingdings" pitchFamily="2" charset="2"/>
              <a:buChar char="q"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Ле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ле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ле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– он их строит на земле;</a:t>
            </a:r>
          </a:p>
          <a:p>
            <a:pPr>
              <a:buFont typeface="Wingdings" pitchFamily="2" charset="2"/>
              <a:buChar char="q"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Лю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лю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лю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– корабли я так люблю!;</a:t>
            </a:r>
          </a:p>
          <a:p>
            <a:pPr>
              <a:buFont typeface="Wingdings" pitchFamily="2" charset="2"/>
              <a:buChar char="q"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Ля –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ля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ля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– для корабликов моря.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928670"/>
            <a:ext cx="396877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194</TotalTime>
  <Words>315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АВТОМАТИЗАЦИЯ   ЗВУКА   [Л']   В  ЧИСТОГОВОРКАХ</vt:lpstr>
      <vt:lpstr>ЦЫПЛЯТА</vt:lpstr>
      <vt:lpstr>МАЛИНА</vt:lpstr>
      <vt:lpstr>ОЛЕНЬ</vt:lpstr>
      <vt:lpstr>василек</vt:lpstr>
      <vt:lpstr>Доктор Айболит</vt:lpstr>
      <vt:lpstr>улитка</vt:lpstr>
      <vt:lpstr>Сосульки</vt:lpstr>
      <vt:lpstr>корабли</vt:lpstr>
      <vt:lpstr>Лягушата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  ЗВУКА   [Л']   В  ЧИСТОГОВОРКАХ</dc:title>
  <dc:creator>Admin</dc:creator>
  <cp:lastModifiedBy>user</cp:lastModifiedBy>
  <cp:revision>25</cp:revision>
  <dcterms:created xsi:type="dcterms:W3CDTF">2011-11-12T09:35:45Z</dcterms:created>
  <dcterms:modified xsi:type="dcterms:W3CDTF">2013-11-12T05:21:56Z</dcterms:modified>
</cp:coreProperties>
</file>