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7" autoAdjust="0"/>
    <p:restoredTop sz="94660"/>
  </p:normalViewPr>
  <p:slideViewPr>
    <p:cSldViewPr>
      <p:cViewPr varScale="1">
        <p:scale>
          <a:sx n="73" d="100"/>
          <a:sy n="73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DE463-640D-4919-99F7-6DB51C13CF4C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EFAB9-7E7E-45BA-AB9E-93E19C9494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FAB9-7E7E-45BA-AB9E-93E19C9494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6C147-3F03-4DBB-9597-82579387FBC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D7C78-50AA-4099-88BA-0E5616BBF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ВИКТОРИЯ\КНИГИ\ПЕРЕДВИЖКИ\Оформление детского сада\Фоны, шаблоны\111 (4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495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86050" y="1285860"/>
            <a:ext cx="571831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«Использование технологии проектной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еятельности в развитии познавательной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активности дошкольника»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5000636"/>
            <a:ext cx="31384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Ридецкая Виктория Сергеевна,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 МДОУ «Детский сад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общеразвивающего вида № 9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«Алёнушка»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214290"/>
            <a:ext cx="8001056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этап - планирование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1714488"/>
            <a:ext cx="5357850" cy="1500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Предполагаемые итоги реализации проекта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85786" y="3929066"/>
            <a:ext cx="3143272" cy="22860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дети получат знания о здоровом образе жизни.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5000628" y="4000504"/>
            <a:ext cx="3214710" cy="22860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повысится стремление родителей к здоровому образу жизни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501122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этап – осуществление проекта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357430"/>
            <a:ext cx="7572428" cy="41434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над проектом затронула следующие виды деятельности детей 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Игровая 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Познавательная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Речевая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Продуктивная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428604"/>
            <a:ext cx="3214710" cy="18573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Игровая деятельность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42976" y="2857496"/>
            <a:ext cx="2643206" cy="25717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Сюжетно – ролевая игра «Больница»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4876" y="857232"/>
            <a:ext cx="3071834" cy="26432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Дидактические игры «Валеология», «Части тела».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«Мы зарядкой занимались», психогимнастика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285728"/>
            <a:ext cx="3571900" cy="18573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Познавательное развитие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428868"/>
            <a:ext cx="2071702" cy="2000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НОД «Советы Айболита»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5214942" y="500042"/>
            <a:ext cx="1785950" cy="18573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Азбука здоровья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4143372" y="2571744"/>
            <a:ext cx="1928826" cy="2000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Беседа об одежде 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2214546" y="4500570"/>
            <a:ext cx="2071702" cy="1714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Рассматривание книги «Тело человека»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6786578" y="2643182"/>
            <a:ext cx="2214578" cy="178595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Экскурсия в медицинский кабинет</a:t>
            </a:r>
            <a:endParaRPr lang="ru-RU" b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500042"/>
            <a:ext cx="3429024" cy="207170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Речевое развитие </a:t>
            </a:r>
            <a:endParaRPr lang="ru-RU" sz="6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5786" y="3357562"/>
            <a:ext cx="2571768" cy="21431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Заучивание стихотворений 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5072066" y="1285860"/>
            <a:ext cx="2143140" cy="20002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Участие в конкурсе чтецов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4071934" y="3571876"/>
            <a:ext cx="2143140" cy="20002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Чтение </a:t>
            </a:r>
            <a:endParaRPr lang="ru-RU" b="1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428604"/>
            <a:ext cx="2928958" cy="19288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Продуктивная деятельность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1714488"/>
            <a:ext cx="3286148" cy="34290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Участие в конкурсе рисунков</a:t>
            </a:r>
            <a:endParaRPr lang="ru-RU" sz="40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500042"/>
            <a:ext cx="3286148" cy="207170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Работа с родителями</a:t>
            </a:r>
            <a:endParaRPr lang="ru-RU" sz="4000" b="1" dirty="0"/>
          </a:p>
        </p:txBody>
      </p:sp>
      <p:sp>
        <p:nvSpPr>
          <p:cNvPr id="6" name="Овал 5"/>
          <p:cNvSpPr/>
          <p:nvPr/>
        </p:nvSpPr>
        <p:spPr>
          <a:xfrm>
            <a:off x="214282" y="3214686"/>
            <a:ext cx="2428892" cy="25003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Консультации «Рекомендации родителям по укреплению здоровья детей»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3929058" y="785794"/>
            <a:ext cx="2428892" cy="25003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Привлечь родителей к участию в акции «Мы за здоровый образ жизни»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3071802" y="3929066"/>
            <a:ext cx="2428892" cy="25003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Распространение памятки о закаливании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643570" y="3214686"/>
            <a:ext cx="2428892" cy="25003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Выставка картотек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500826" y="285728"/>
            <a:ext cx="2428892" cy="25003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Экскурсия на базу отдыха «Три богатыря»</a:t>
            </a:r>
            <a:endParaRPr lang="ru-RU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501122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этап – защита проекта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000232" y="2714620"/>
            <a:ext cx="5072098" cy="25717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- обоснование процесса проектирования; </a:t>
            </a:r>
            <a:br>
              <a:rPr lang="ru-RU" sz="3200" b="1" dirty="0" smtClean="0"/>
            </a:br>
            <a:r>
              <a:rPr lang="ru-RU" sz="3200" b="1" dirty="0" smtClean="0"/>
              <a:t>- подготовка докладов;</a:t>
            </a:r>
            <a:br>
              <a:rPr lang="ru-RU" sz="3200" b="1" dirty="0" smtClean="0"/>
            </a:br>
            <a:r>
              <a:rPr lang="ru-RU" sz="3200" b="1" dirty="0" smtClean="0"/>
              <a:t> - оценка.</a:t>
            </a:r>
            <a:br>
              <a:rPr lang="ru-RU" sz="3200" b="1" dirty="0" smtClean="0"/>
            </a:br>
            <a:endParaRPr lang="ru-RU" sz="32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501122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этап – презентация проекта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643050"/>
            <a:ext cx="635798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Опыт семейного физического воспитания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D:\ВИКТОРИЯ\ПРОЕКТЫ\здоровье\фото для проекта\IMG_9140.JPG"/>
          <p:cNvPicPr/>
          <p:nvPr/>
        </p:nvPicPr>
        <p:blipFill>
          <a:blip r:embed="rId4" cstate="print"/>
          <a:srcRect t="2135" r="2242" b="5335"/>
          <a:stretch>
            <a:fillRect/>
          </a:stretch>
        </p:blipFill>
        <p:spPr bwMode="auto">
          <a:xfrm>
            <a:off x="1714480" y="2928934"/>
            <a:ext cx="579926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7143800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Участие в конкурсе рисунков</a:t>
            </a:r>
            <a:endParaRPr lang="ru-RU" sz="3200" b="1" dirty="0"/>
          </a:p>
        </p:txBody>
      </p:sp>
      <p:pic>
        <p:nvPicPr>
          <p:cNvPr id="6" name="Рисунок 5" descr="D:\ВИКТОРИЯ\ПРОЕКТЫ\здоровье\фото для проекта\IMG_91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928802"/>
            <a:ext cx="4129088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ВИКТОРИЯ\ПРОЕКТЫ\здоровье\фото для проекта\IMG_9159.JPG"/>
          <p:cNvPicPr/>
          <p:nvPr/>
        </p:nvPicPr>
        <p:blipFill>
          <a:blip r:embed="rId5" cstate="print"/>
          <a:srcRect l="2230" r="5121" b="2794"/>
          <a:stretch>
            <a:fillRect/>
          </a:stretch>
        </p:blipFill>
        <p:spPr bwMode="auto">
          <a:xfrm>
            <a:off x="5143504" y="3429000"/>
            <a:ext cx="358140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1000108"/>
            <a:ext cx="6929486" cy="41434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/>
              <a:t>Проектная деятельность </a:t>
            </a:r>
          </a:p>
          <a:p>
            <a:r>
              <a:rPr lang="ru-RU" sz="3600" b="1" dirty="0" smtClean="0"/>
              <a:t>— это целенаправленная деятельность с определенной целью, по определенному плану для решения задач по любому, направлению содержания образования. 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7143800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Участие в конкурсе чтецов</a:t>
            </a:r>
            <a:endParaRPr lang="ru-RU" sz="3200" b="1" dirty="0"/>
          </a:p>
        </p:txBody>
      </p:sp>
      <p:pic>
        <p:nvPicPr>
          <p:cNvPr id="6" name="Рисунок 5" descr="D:\ВИКТОРИЯ\ПРОЕКТЫ\здоровье\конкурс чтецов\IMG_9041.JPG"/>
          <p:cNvPicPr/>
          <p:nvPr/>
        </p:nvPicPr>
        <p:blipFill>
          <a:blip r:embed="rId4" cstate="print"/>
          <a:srcRect l="19272" t="20934" r="10936" b="10917"/>
          <a:stretch>
            <a:fillRect/>
          </a:stretch>
        </p:blipFill>
        <p:spPr bwMode="auto">
          <a:xfrm rot="16200000">
            <a:off x="605402" y="2895005"/>
            <a:ext cx="3545058" cy="232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ВИКТОРИЯ\ПРОЕКТЫ\здоровье\конкурс чтецов\IMG_90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60755" y="2882989"/>
            <a:ext cx="3530990" cy="233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7143800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Экскурсия на базу отдыха </a:t>
            </a:r>
          </a:p>
          <a:p>
            <a:pPr algn="ctr"/>
            <a:r>
              <a:rPr lang="ru-RU" sz="3200" b="1" dirty="0" smtClean="0"/>
              <a:t>«Три богатыря»</a:t>
            </a:r>
            <a:endParaRPr lang="ru-RU" sz="3200" b="1" dirty="0"/>
          </a:p>
        </p:txBody>
      </p:sp>
      <p:pic>
        <p:nvPicPr>
          <p:cNvPr id="6" name="Рисунок 5" descr="D:\ВИКТОРИЯ\ПРОЕКТЫ\здоровье\Студениха\IMG_8744.JPG"/>
          <p:cNvPicPr/>
          <p:nvPr/>
        </p:nvPicPr>
        <p:blipFill>
          <a:blip r:embed="rId4" cstate="print"/>
          <a:srcRect r="20737"/>
          <a:stretch>
            <a:fillRect/>
          </a:stretch>
        </p:blipFill>
        <p:spPr bwMode="auto">
          <a:xfrm rot="16200000">
            <a:off x="617945" y="2453833"/>
            <a:ext cx="3767997" cy="31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ВИКТОРИЯ\ПРОЕКТЫ\здоровье\Студениха\IMG_7298.JPG"/>
          <p:cNvPicPr/>
          <p:nvPr/>
        </p:nvPicPr>
        <p:blipFill>
          <a:blip r:embed="rId5" cstate="print"/>
          <a:srcRect l="15311"/>
          <a:stretch>
            <a:fillRect/>
          </a:stretch>
        </p:blipFill>
        <p:spPr bwMode="auto">
          <a:xfrm>
            <a:off x="4572000" y="2428868"/>
            <a:ext cx="4000496" cy="309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285728"/>
            <a:ext cx="8501122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этап – рефлексия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00" y="1928802"/>
            <a:ext cx="7000924" cy="22860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Анализ достижения поставленной цели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36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642918"/>
            <a:ext cx="762447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11500" b="1" dirty="0" smtClean="0">
                <a:latin typeface="Monotype Corsiva" pitchFamily="66" charset="0"/>
              </a:rPr>
              <a:t>за внимание!</a:t>
            </a:r>
            <a:endParaRPr lang="ru-RU" sz="115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214414" y="1000108"/>
            <a:ext cx="6929486" cy="41434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000" b="1" dirty="0" smtClean="0"/>
              <a:t>Познавательная активность личности</a:t>
            </a:r>
          </a:p>
          <a:p>
            <a:r>
              <a:rPr lang="ru-RU" sz="3000" b="1" dirty="0" smtClean="0"/>
              <a:t>- состояние человека, которое характеризуется стремлением к учению, волевым напряжением умственных усилий в процессе овладения знаниями (И.Ф. Харламов).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214414" y="1000108"/>
            <a:ext cx="6929486" cy="41434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Проект</a:t>
            </a:r>
          </a:p>
          <a:p>
            <a:r>
              <a:rPr lang="ru-RU" sz="3600" b="1" dirty="0" smtClean="0"/>
              <a:t> – самостоятельная  и коллективная творческая завершенная работа, имеющая социально значимый результат.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85728"/>
            <a:ext cx="8072494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Этапы развития проектной деятельности у детей </a:t>
            </a:r>
          </a:p>
          <a:p>
            <a:pPr algn="ctr"/>
            <a:r>
              <a:rPr lang="ru-RU" sz="2800" b="1" dirty="0" smtClean="0"/>
              <a:t>(Е. Евдокимова)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1857364"/>
            <a:ext cx="2857520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Подражательско</a:t>
            </a:r>
            <a:r>
              <a:rPr lang="ru-RU" sz="2400" b="1" dirty="0" smtClean="0"/>
              <a:t> – исполнительский этап</a:t>
            </a:r>
          </a:p>
          <a:p>
            <a:pPr algn="ctr"/>
            <a:r>
              <a:rPr lang="ru-RU" sz="2400" b="1" dirty="0" smtClean="0"/>
              <a:t>3,5 – 5 лет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3286124"/>
            <a:ext cx="2857520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Развивающий этап</a:t>
            </a:r>
          </a:p>
          <a:p>
            <a:pPr algn="ctr"/>
            <a:r>
              <a:rPr lang="ru-RU" sz="2400" b="1" dirty="0" smtClean="0"/>
              <a:t>5 – 6 лет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4857760"/>
            <a:ext cx="2857520" cy="1571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Творческий этап</a:t>
            </a:r>
          </a:p>
          <a:p>
            <a:pPr algn="ctr"/>
            <a:r>
              <a:rPr lang="ru-RU" sz="2400" b="1" dirty="0" smtClean="0"/>
              <a:t>6 – 7 лет</a:t>
            </a:r>
            <a:endParaRPr lang="ru-RU" sz="2400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369" cy="6858000"/>
          </a:xfrm>
          <a:prstGeom prst="rect">
            <a:avLst/>
          </a:prstGeom>
          <a:noFill/>
        </p:spPr>
      </p:pic>
      <p:pic>
        <p:nvPicPr>
          <p:cNvPr id="5" name="Рисунок 4" descr="D:\ВИКТОРИЯ\ПРОЕКТЫ\здоровье\1a6450509a0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85926"/>
            <a:ext cx="2850389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WordArt 1"/>
          <p:cNvSpPr>
            <a:spLocks noChangeArrowheads="1" noChangeShapeType="1" noTextEdit="1"/>
          </p:cNvSpPr>
          <p:nvPr/>
        </p:nvSpPr>
        <p:spPr bwMode="auto">
          <a:xfrm>
            <a:off x="785786" y="3143248"/>
            <a:ext cx="2500329" cy="150019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Проект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«Будь здоров»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14290"/>
            <a:ext cx="8001056" cy="107157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этап - подготовительный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1714488"/>
            <a:ext cx="3357586" cy="42148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Участники проекта: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*Педагоги группы</a:t>
            </a:r>
          </a:p>
          <a:p>
            <a:pPr algn="ctr"/>
            <a:r>
              <a:rPr lang="ru-RU" sz="2800" b="1" dirty="0" smtClean="0"/>
              <a:t>*Инструктор физкультуры</a:t>
            </a:r>
          </a:p>
          <a:p>
            <a:pPr algn="ctr"/>
            <a:r>
              <a:rPr lang="ru-RU" sz="2800" b="1" dirty="0" smtClean="0"/>
              <a:t>*Воспитанники</a:t>
            </a:r>
          </a:p>
          <a:p>
            <a:pPr algn="ctr"/>
            <a:r>
              <a:rPr lang="ru-RU" sz="2800" b="1" dirty="0" smtClean="0"/>
              <a:t>*Их родители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1142984"/>
            <a:ext cx="7858180" cy="164307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Проблема: низкая заинтересованность родителей в организации  двигательной  деятельности детей, недостаточные знания детей о здоровом образе жизни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3786190"/>
            <a:ext cx="7858180" cy="164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Цель: повысить стремление родителей использовать двигательную деятельность  с детьми для  формирования основ здорового образа жизни.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428604"/>
            <a:ext cx="7858180" cy="550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Задачи: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детьми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обобщить представления детей о здоровье, здоровом образе жизни и его составляющих – правильное питание, соблюдение гигиены и др.</a:t>
            </a:r>
          </a:p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Взаимодействие с родителями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дать представление родителям о значимости совместной двигательной  деятельности  с детьми. 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способствовать созданию активной позиции родителей  в совместной двигательной деятельности с детьми.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заинтересовать родителей в вопросах формирования здорового  образ жизни  в семье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ВИКТОРИЯ\КНИГИ\ПЕРЕДВИЖКИ\Оформление детского сада\Фоны, шаблоны\67т67р78ш7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369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000100" y="571480"/>
            <a:ext cx="7072362" cy="550072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последние годы наблюдается огромный интерес к проблеме индивидуального здоровья человека. Особую обеспокоенность вызывает здоровье наших детей. Данные физического состояния детей свидетельствуют, что здоровье нашего подрастающего поколения далеко не соответствует ни потребностям, ни потенциальным возможностям современного общества.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детстве человек осуществляет более напряженную, более сложную, чем взрослый, работу по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саморефлексии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самопостроению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самоконтролю и саморегулированию. Если ребенок пассивен в этом процессе, то деформируется его социализация, разрушается здоровье.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Поэтому именно на этапе дошкольного возраста приоритетными являются задачи воспитания у детей мотивации на здоровье, ориентации их жизненных интересов на здоровый образ жизни. 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563</Words>
  <Application>Microsoft Office PowerPoint</Application>
  <PresentationFormat>Экран (4:3)</PresentationFormat>
  <Paragraphs>110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Ридецкий Алексей</dc:creator>
  <cp:lastModifiedBy>Ридецкий Алексей</cp:lastModifiedBy>
  <cp:revision>21</cp:revision>
  <dcterms:created xsi:type="dcterms:W3CDTF">2012-04-25T15:00:03Z</dcterms:created>
  <dcterms:modified xsi:type="dcterms:W3CDTF">2012-04-26T07:50:30Z</dcterms:modified>
</cp:coreProperties>
</file>