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9CB3-8CE5-45D3-8C10-CA1CE9ADD4FB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4982B-1766-4886-B909-D7CDEC5BD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982B-1766-4886-B909-D7CDEC5BD0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982B-1766-4886-B909-D7CDEC5BD0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982B-1766-4886-B909-D7CDEC5BD0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D9347A-FBD4-442C-8FC9-61CEA6DD3EA2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57F0B0-1EF9-47BE-95E8-8C696E0CCC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921d9_5292c361_XXXL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857224" y="857232"/>
            <a:ext cx="7486650" cy="1285884"/>
          </a:xfrm>
          <a:prstGeom prst="rect">
            <a:avLst/>
          </a:prstGeom>
          <a:effectLst/>
        </p:spPr>
        <p:txBody>
          <a:bodyPr vert="horz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Познавательный проект для детей старшего возраста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подготовила воспитатель второй кв. категории 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МДОУ «Детский сад №116 комбинированного вида» 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Чегодаева Е.А.</a:t>
            </a:r>
            <a:endParaRPr kumimoji="0" lang="ru-RU" sz="2000" b="1" i="1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3286116" y="3000372"/>
            <a:ext cx="5715040" cy="1285884"/>
          </a:xfrm>
          <a:prstGeom prst="rect">
            <a:avLst/>
          </a:prstGeom>
          <a:effectLst/>
        </p:spPr>
        <p:txBody>
          <a:bodyPr vert="horz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«Ребенок</a:t>
            </a:r>
            <a:r>
              <a:rPr kumimoji="0" lang="ru-RU" sz="4800" b="1" i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тоже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имеет права»</a:t>
            </a:r>
            <a:endParaRPr kumimoji="0" lang="ru-RU" sz="4800" b="1" i="1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142852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Диагностика по проекту «Ребенок тоже имеет права» в группе компенсирующей направленности (ОНР) №1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43042" y="1285860"/>
          <a:ext cx="5448300" cy="5381625"/>
        </p:xfrm>
        <a:graphic>
          <a:graphicData uri="http://schemas.openxmlformats.org/presentationml/2006/ole">
            <p:oleObj spid="_x0000_s24578" name="Диаграмма" r:id="rId3" imgW="5448367" imgH="538150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2285984" y="1214422"/>
            <a:ext cx="6715172" cy="52149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По извилистой дорожке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Шли по миру чьи-то ножки.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Вдаль смотря широкими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глазами,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Шел малыш знакомиться с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правами.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Рядом мама крепко за руку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держала,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В путь-дорогу умницу свою  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сопровождала.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Знать должны и взрослые, 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дети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             О правах, что защищают их 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свете.</a:t>
            </a:r>
          </a:p>
        </p:txBody>
      </p:sp>
      <p:pic>
        <p:nvPicPr>
          <p:cNvPr id="6" name="Рисунок 5" descr="814c72d2a2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786214" cy="5354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rnd" cmpd="tri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6910406" cy="4525963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Тема: «</a:t>
            </a:r>
            <a:r>
              <a:rPr lang="ru-RU" sz="6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Ребенок тоже имеет </a:t>
            </a:r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права».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Тип </a:t>
            </a:r>
            <a:r>
              <a:rPr lang="ru-RU" sz="6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</a:t>
            </a:r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кта: познавательный.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содержанию: ребенок и семья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r>
              <a:rPr lang="ru-RU" sz="6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Продолжительность: долгосрочный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rnd" cmpd="tri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04"/>
            <a:ext cx="8686800" cy="607223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Актуальность темы</a:t>
            </a:r>
          </a:p>
          <a:p>
            <a:pPr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С наступлением </a:t>
            </a:r>
            <a:r>
              <a:rPr lang="en-U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XXI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в. во всем мире проблема защиты детей обострилась, так как по-прежнему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наблюдаются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жестокое обращение, все виды эксплуатации, ущерб физическому здоровью, умственному,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моральному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социальному развитию, природные и; экономические бедствия, вооруженные конфликты, похищение детей, торговля детьми в любых целях и в любой форме.</a:t>
            </a:r>
          </a:p>
          <a:p>
            <a:pPr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Социально-экономическая ситуация современного общества отражается прежде всего на детях, следовательно, нельзя равнодушно относиться к вопросу о защите прав и достоинств ребенка. В нашей стране в системе дошкольного образования сделаны лишь первые шаги в этом направлении. Дошкольное детство - не просто уникальный период в жизни человека, в процессе которого формируется здоровье, развивается личность, это еще и период, когда ребенок находится в полной зависимости от окружающих его взрослых - родителей и педагогов.</a:t>
            </a:r>
          </a:p>
          <a:p>
            <a:pPr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В дошкольном возрасте необходимо приучать детей соблюдать правила, помогающие жить дружно: не обижать друг друга, помогать друг другу. Дети начинают осознавать права сначала с подачи их воспитателем, затем сами постепенно начинают понимать их значимость. Знание прав - щит, прикрывающий детей, их достоинство от посягательств со стороны взрослых. Только обладание правами дает ребенку возможность </a:t>
            </a:r>
            <a:r>
              <a:rPr lang="ru-RU" sz="1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самореализоваться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раскрыться как личности.</a:t>
            </a:r>
          </a:p>
          <a:p>
            <a:pPr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Потенциал ребенка в области правового развития значительно выше, чем это принято считать. Отсюда назрела необходимость создания образовательного проекта «Ребенок тоже имеет права».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1071546"/>
            <a:ext cx="7000924" cy="609243"/>
          </a:xfrm>
          <a:prstGeom prst="roundRect">
            <a:avLst>
              <a:gd name="adj" fmla="val 247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Формирование правосознания ребенка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142852"/>
            <a:ext cx="4071966" cy="967621"/>
          </a:xfrm>
          <a:prstGeom prst="roundRect">
            <a:avLst>
              <a:gd name="adj" fmla="val 247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Цель проекта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714621"/>
            <a:ext cx="8501122" cy="3982403"/>
          </a:xfrm>
          <a:prstGeom prst="roundRect">
            <a:avLst>
              <a:gd name="adj" fmla="val 224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познакомить детей с основными документами по защите прав человека;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развивать уважение и терпимость к людям независимо от их социального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происхождения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расовой и национальной принадлежности;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формировать чувство собственного достоинства, осознания своих прав и свобод, чувство ответственности (за другого человека, начатое дело, данное слово);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разъяснить общепринятые нормы и правила поведения;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активизировать словарь ребенка в связи с расширением его кругозора</a:t>
            </a:r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1928802"/>
            <a:ext cx="6500858" cy="1015841"/>
          </a:xfrm>
          <a:prstGeom prst="roundRect">
            <a:avLst>
              <a:gd name="adj" fmla="val 314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Задачи проекта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285720" y="3714752"/>
            <a:ext cx="4000528" cy="21398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 smtClean="0"/>
              <a:t>Объекты проекта</a:t>
            </a:r>
            <a:endParaRPr lang="ru-RU" sz="32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8596" y="142852"/>
            <a:ext cx="8501122" cy="2349579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Ожидаемые результаты</a:t>
            </a:r>
          </a:p>
          <a:p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Повышение уровня правовой культуры родителей.</a:t>
            </a:r>
          </a:p>
          <a:p>
            <a:pPr lvl="0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Сформированная организационно-правовая основа взаимодействия родителей, детей и педагогов.</a:t>
            </a:r>
          </a:p>
          <a:p>
            <a:pPr lvl="0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Активизация интересов детей и родителей в области прав и обязанностей. Знакомство с понятиями: ответственность, достоинство, доброжелательность.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5143512"/>
            <a:ext cx="4286280" cy="1233488"/>
          </a:xfrm>
          <a:prstGeom prst="roundRect">
            <a:avLst>
              <a:gd name="adj" fmla="val 224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 smtClean="0"/>
              <a:t>Дети дошкольного возраста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3714752"/>
            <a:ext cx="4214842" cy="669608"/>
          </a:xfrm>
          <a:prstGeom prst="roundRect">
            <a:avLst>
              <a:gd name="adj" fmla="val 224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dirty="0" smtClean="0"/>
              <a:t>Родители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низ 10"/>
          <p:cNvSpPr/>
          <p:nvPr/>
        </p:nvSpPr>
        <p:spPr>
          <a:xfrm>
            <a:off x="2000232" y="142852"/>
            <a:ext cx="5286412" cy="14287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формы реализации проекта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57158" y="1857364"/>
            <a:ext cx="5786478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непосредственно-образовательная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деятельность,  беседы, игры, наблюдения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714480" y="3500438"/>
            <a:ext cx="5715040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исследовательская деятельность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3000364" y="5143512"/>
            <a:ext cx="5786478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родителями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(разные формы)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142984"/>
            <a:ext cx="7715304" cy="5572164"/>
          </a:xfrm>
          <a:prstGeom prst="rect">
            <a:avLst/>
          </a:prstGeom>
          <a:solidFill>
            <a:schemeClr val="accent1">
              <a:alpha val="0"/>
            </a:schemeClr>
          </a:solidFill>
          <a:ln w="95250" cap="sq" cmpd="tri">
            <a:solidFill>
              <a:schemeClr val="accent6">
                <a:lumMod val="50000"/>
              </a:schemeClr>
            </a:solidFill>
            <a:prstDash val="solid"/>
            <a:rou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29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Непосредственно-организованная деятельность «Я имею право жить и воспитываться в семье»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DSCN3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3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929066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42942"/>
          </a:xfrm>
          <a:effectLst/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  <a:effectLst/>
              </a:rPr>
              <a:t>Беседа «Что я знаю о своих правах?»</a:t>
            </a:r>
            <a:endParaRPr lang="ru-RU" cap="none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 descr="DSCN3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42942"/>
          </a:xfrm>
          <a:effectLst/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  <a:effectLst/>
              </a:rPr>
              <a:t>Дидактическая игра «Назови право»</a:t>
            </a:r>
            <a:endParaRPr lang="ru-RU" cap="none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 descr="DSCN3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127999" cy="3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28000" cy="3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762000"/>
            <a:ext cx="4128000" cy="3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244</Words>
  <Application>Microsoft Office PowerPoint</Application>
  <PresentationFormat>Экран (4:3)</PresentationFormat>
  <Paragraphs>62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Беседа «Что я знаю о своих правах?»</vt:lpstr>
      <vt:lpstr>Дидактическая игра «Назови право»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38</cp:revision>
  <dcterms:created xsi:type="dcterms:W3CDTF">2013-01-19T13:05:41Z</dcterms:created>
  <dcterms:modified xsi:type="dcterms:W3CDTF">2013-01-23T17:14:15Z</dcterms:modified>
</cp:coreProperties>
</file>