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FAE-450F-4ADA-817F-DC2529307B12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9767-0388-428F-AC70-FDF7D5352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6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FAE-450F-4ADA-817F-DC2529307B12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9767-0388-428F-AC70-FDF7D5352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7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FAE-450F-4ADA-817F-DC2529307B12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9767-0388-428F-AC70-FDF7D5352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5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FAE-450F-4ADA-817F-DC2529307B12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9767-0388-428F-AC70-FDF7D5352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FAE-450F-4ADA-817F-DC2529307B12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9767-0388-428F-AC70-FDF7D5352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FAE-450F-4ADA-817F-DC2529307B12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9767-0388-428F-AC70-FDF7D5352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0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FAE-450F-4ADA-817F-DC2529307B12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9767-0388-428F-AC70-FDF7D5352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5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FAE-450F-4ADA-817F-DC2529307B12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9767-0388-428F-AC70-FDF7D5352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FAE-450F-4ADA-817F-DC2529307B12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9767-0388-428F-AC70-FDF7D5352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9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FAE-450F-4ADA-817F-DC2529307B12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9767-0388-428F-AC70-FDF7D5352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5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0FAE-450F-4ADA-817F-DC2529307B12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9767-0388-428F-AC70-FDF7D5352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0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0FAE-450F-4ADA-817F-DC2529307B12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9767-0388-428F-AC70-FDF7D5352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8" y="0"/>
            <a:ext cx="9190788" cy="687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5661248"/>
            <a:ext cx="50405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" y="0"/>
            <a:ext cx="9169873" cy="68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1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cp:lastPrinted>2014-01-14T12:41:39Z</cp:lastPrinted>
  <dcterms:created xsi:type="dcterms:W3CDTF">2013-12-29T14:35:55Z</dcterms:created>
  <dcterms:modified xsi:type="dcterms:W3CDTF">2014-01-14T12:44:33Z</dcterms:modified>
</cp:coreProperties>
</file>