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404664"/>
            <a:ext cx="7117180" cy="2808311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ИСПОЛЬЗОВАНИЕ МУЛЬТИМЕДИЙНЫХ ПРЕЗЕНТАЦИЙ В ПРОЦЕССЕ ПОВЫШЕНИЯ ПРОФЕССИОНАЛЬНОГО УРОВНЯ ПЕДАГОГОВ ДОУ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442" y="4653136"/>
            <a:ext cx="7117180" cy="1224136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sz="1200" dirty="0" smtClean="0"/>
              <a:t>											</a:t>
            </a:r>
            <a:r>
              <a:rPr lang="ru-RU" sz="1200" dirty="0"/>
              <a:t>	</a:t>
            </a:r>
            <a:r>
              <a:rPr lang="ru-RU" sz="1200" dirty="0" smtClean="0"/>
              <a:t>Выполнила :</a:t>
            </a:r>
          </a:p>
          <a:p>
            <a:pPr algn="r"/>
            <a:r>
              <a:rPr lang="ru-RU" sz="1200" dirty="0" smtClean="0"/>
              <a:t>												Воспитатель 2 категории</a:t>
            </a:r>
          </a:p>
          <a:p>
            <a:pPr algn="r"/>
            <a:r>
              <a:rPr lang="ru-RU" sz="1200" dirty="0" smtClean="0"/>
              <a:t>										Антипина Е.В.</a:t>
            </a:r>
          </a:p>
          <a:p>
            <a:r>
              <a:rPr lang="ru-RU" sz="1200" dirty="0" err="1" smtClean="0"/>
              <a:t>П.г.т.Уренгой</a:t>
            </a:r>
            <a:endParaRPr lang="ru-RU" sz="1200" dirty="0" smtClean="0"/>
          </a:p>
          <a:p>
            <a:r>
              <a:rPr lang="ru-RU" sz="1200" dirty="0" smtClean="0"/>
              <a:t>2013 год.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1510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9951" y="1340768"/>
            <a:ext cx="7214457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Times New Roman"/>
                <a:ea typeface="Calibri"/>
              </a:rPr>
              <a:t>	</a:t>
            </a:r>
            <a:r>
              <a:rPr lang="ru-RU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Times New Roman"/>
                <a:ea typeface="Calibri"/>
              </a:rPr>
              <a:t>ИСПОЛЬЗОВАНИЕ </a:t>
            </a:r>
            <a:r>
              <a:rPr lang="ru-RU" b="1" cap="all" dirty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Times New Roman"/>
                <a:ea typeface="Calibri"/>
              </a:rPr>
              <a:t>МУЛЬТИМЕДИЙНЫХ ПРЕЗЕНТАЦИЙ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Информационная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культура </a:t>
            </a:r>
            <a:r>
              <a:rPr lang="ru-RU" sz="1400" dirty="0"/>
              <a:t>– это осмысление современной картины мира, широкое использование информационных потоков и их анализ, реализация прямых и обратных связей с целью их адаптации, приспособление к окружающему миру, грамотное владение языками общения с компьютером, понимание его возможностей, места и роли человека в интеллектуальной среде. </a:t>
            </a:r>
          </a:p>
          <a:p>
            <a:r>
              <a:rPr lang="ru-RU" sz="1400" dirty="0"/>
              <a:t>В последнее время в педагогической деятельности широко используются мультимедийные презентации.</a:t>
            </a:r>
          </a:p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Мультимедийная презентация </a:t>
            </a:r>
            <a:r>
              <a:rPr lang="ru-RU" sz="1400" dirty="0"/>
              <a:t>(от лат. </a:t>
            </a:r>
            <a:r>
              <a:rPr lang="ru-RU" sz="1400" dirty="0" err="1"/>
              <a:t>praesentatio</a:t>
            </a:r>
            <a:r>
              <a:rPr lang="ru-RU" sz="1400" dirty="0"/>
              <a:t> — общественное представление чего-либо нового, недавно появившегося, созданного) — информационный или рекламный инструмент, позволяющий пользователю активно взаимодействовать с ним через элементы управления. Цель мультимедийной презентации — донести до целевой аудитории полноценную информацию об объекте презентации в удобной форме.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509120"/>
            <a:ext cx="1800200" cy="171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17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131698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	В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зависимости от целей и задач, которые необходимо решить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	через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мультимедийные презентации, их можно разделить на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		4 вида:</a:t>
            </a:r>
            <a:b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dirty="0" smtClean="0"/>
              <a:t>1</a:t>
            </a:r>
            <a:r>
              <a:rPr lang="ru-RU" sz="1600" dirty="0"/>
              <a:t>. Информационная презентация.</a:t>
            </a:r>
            <a:br>
              <a:rPr lang="ru-RU" sz="1600" dirty="0"/>
            </a:br>
            <a:r>
              <a:rPr lang="ru-RU" sz="1600" dirty="0"/>
              <a:t>2. Презентация-сопровождение.</a:t>
            </a:r>
            <a:br>
              <a:rPr lang="ru-RU" sz="1600" dirty="0"/>
            </a:br>
            <a:r>
              <a:rPr lang="ru-RU" sz="1600" dirty="0"/>
              <a:t>3. Презентация – отчёт.</a:t>
            </a:r>
            <a:br>
              <a:rPr lang="ru-RU" sz="1600" dirty="0"/>
            </a:br>
            <a:r>
              <a:rPr lang="ru-RU" sz="1600" dirty="0"/>
              <a:t>4. Рекламная презентация.</a:t>
            </a:r>
            <a:br>
              <a:rPr lang="ru-RU" sz="1600" dirty="0"/>
            </a:br>
            <a:r>
              <a:rPr lang="ru-RU" sz="1600" dirty="0" smtClean="0"/>
              <a:t>	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Приступая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к созданию презентаций, следует соблюдать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			следующий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алгоритм деятельности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b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400" dirty="0" smtClean="0"/>
              <a:t>I. Определение </a:t>
            </a:r>
            <a:r>
              <a:rPr lang="ru-RU" sz="1400" dirty="0"/>
              <a:t>категории слушателей.</a:t>
            </a:r>
            <a:br>
              <a:rPr lang="ru-RU" sz="1400" dirty="0"/>
            </a:br>
            <a:r>
              <a:rPr lang="ru-RU" sz="1400" dirty="0" smtClean="0"/>
              <a:t>II. Выбор </a:t>
            </a:r>
            <a:r>
              <a:rPr lang="ru-RU" sz="1400" dirty="0"/>
              <a:t>вида презентации.</a:t>
            </a:r>
            <a:br>
              <a:rPr lang="ru-RU" sz="1400" dirty="0"/>
            </a:br>
            <a:r>
              <a:rPr lang="ru-RU" sz="1400" dirty="0" smtClean="0"/>
              <a:t>III. Подбор </a:t>
            </a:r>
            <a:r>
              <a:rPr lang="ru-RU" sz="1400" dirty="0"/>
              <a:t>и систематизация необходимого материала (текст, эпиграф, схемы и таблицы, фотоматериалы) для создания самой презентации и, при необходимости, для сопровождения самого мероприятия (анкеты, методические разработки, альбомы, литература, выставка пособий и т.п.).</a:t>
            </a:r>
            <a:br>
              <a:rPr lang="ru-RU" sz="1400" dirty="0"/>
            </a:br>
            <a:r>
              <a:rPr lang="ru-RU" sz="1400" dirty="0" smtClean="0"/>
              <a:t>IV. Создание </a:t>
            </a:r>
            <a:r>
              <a:rPr lang="ru-RU" sz="1400" dirty="0"/>
              <a:t>самой презентации.</a:t>
            </a:r>
            <a:br>
              <a:rPr lang="ru-RU" sz="1400" dirty="0"/>
            </a:br>
            <a:r>
              <a:rPr lang="ru-RU" sz="1400" dirty="0" smtClean="0"/>
              <a:t>V. Разработка </a:t>
            </a:r>
            <a:r>
              <a:rPr lang="ru-RU" sz="1400" dirty="0"/>
              <a:t>текстового сценария к презентации.</a:t>
            </a:r>
            <a:br>
              <a:rPr lang="ru-RU" sz="1400" dirty="0"/>
            </a:br>
            <a:r>
              <a:rPr lang="ru-RU" sz="1400" dirty="0" smtClean="0"/>
              <a:t>VI. после </a:t>
            </a:r>
            <a:r>
              <a:rPr lang="ru-RU" sz="1400" dirty="0"/>
              <a:t>проведения мероприятия используется по необходимости) Вставка фоторепортажа в презентацию.</a:t>
            </a:r>
            <a:br>
              <a:rPr lang="ru-RU" sz="1400" dirty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61601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ru-RU" sz="1800" b="1" cap="all" dirty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Times New Roman"/>
                <a:ea typeface="Calibri"/>
                <a:cs typeface="Times New Roman"/>
              </a:rPr>
              <a:t>Рекомендации Кочергиной Г.Д. (</a:t>
            </a:r>
            <a:r>
              <a:rPr lang="ru-RU" sz="1800" b="1" cap="all" dirty="0" err="1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Times New Roman"/>
                <a:ea typeface="Calibri"/>
                <a:cs typeface="Times New Roman"/>
              </a:rPr>
              <a:t>к.п.н</a:t>
            </a:r>
            <a:r>
              <a:rPr lang="ru-RU" sz="1800" b="1" cap="all" dirty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Times New Roman"/>
                <a:ea typeface="Calibri"/>
                <a:cs typeface="Times New Roman"/>
              </a:rPr>
              <a:t>., руководителя РЦДО) по использованию мультимедийных презентаций в образовательном процессе.</a:t>
            </a:r>
            <a:r>
              <a:rPr lang="ru-RU" sz="1600" dirty="0">
                <a:latin typeface="Calibri"/>
                <a:ea typeface="Calibri"/>
                <a:cs typeface="Times New Roman"/>
              </a:rPr>
              <a:t/>
            </a:r>
            <a:br>
              <a:rPr lang="ru-RU" sz="1600" dirty="0">
                <a:latin typeface="Calibri"/>
                <a:ea typeface="Calibri"/>
                <a:cs typeface="Times New Roman"/>
              </a:rPr>
            </a:b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988840"/>
            <a:ext cx="6183789" cy="3240360"/>
          </a:xfrm>
        </p:spPr>
        <p:txBody>
          <a:bodyPr>
            <a:normAutofit fontScale="92500" lnSpcReduction="10000"/>
          </a:bodyPr>
          <a:lstStyle/>
          <a:p>
            <a:r>
              <a:rPr lang="ru-RU" sz="1600" dirty="0"/>
              <a:t>1. Оценка содержания </a:t>
            </a:r>
            <a:r>
              <a:rPr lang="ru-RU" sz="1600" dirty="0" smtClean="0"/>
              <a:t>презентаций.</a:t>
            </a:r>
          </a:p>
          <a:p>
            <a:r>
              <a:rPr lang="ru-RU" sz="1600" dirty="0"/>
              <a:t>2. Оценка оформления  </a:t>
            </a:r>
            <a:r>
              <a:rPr lang="ru-RU" sz="1600" dirty="0" smtClean="0"/>
              <a:t>презентаций.</a:t>
            </a:r>
          </a:p>
          <a:p>
            <a:r>
              <a:rPr lang="ru-RU" sz="1600" dirty="0"/>
              <a:t>3. </a:t>
            </a:r>
            <a:r>
              <a:rPr lang="ru-RU" sz="1600" dirty="0" smtClean="0"/>
              <a:t>Цвет.</a:t>
            </a:r>
          </a:p>
          <a:p>
            <a:r>
              <a:rPr lang="ru-RU" sz="1600" dirty="0"/>
              <a:t>4. Шрифт</a:t>
            </a:r>
            <a:r>
              <a:rPr lang="ru-RU" sz="1600" dirty="0" smtClean="0"/>
              <a:t>.</a:t>
            </a:r>
          </a:p>
          <a:p>
            <a:r>
              <a:rPr lang="ru-RU" sz="1600" dirty="0"/>
              <a:t>5. Текст</a:t>
            </a:r>
            <a:r>
              <a:rPr lang="ru-RU" sz="1600" dirty="0" smtClean="0"/>
              <a:t>.</a:t>
            </a:r>
          </a:p>
          <a:p>
            <a:r>
              <a:rPr lang="ru-RU" sz="1600" dirty="0"/>
              <a:t>6. Рисунки, фотографии</a:t>
            </a:r>
            <a:r>
              <a:rPr lang="ru-RU" sz="1600" dirty="0" smtClean="0"/>
              <a:t>.</a:t>
            </a:r>
          </a:p>
          <a:p>
            <a:r>
              <a:rPr lang="ru-RU" sz="1600" dirty="0"/>
              <a:t>7. Анимации и эффекты</a:t>
            </a:r>
            <a:r>
              <a:rPr lang="ru-RU" sz="1600" dirty="0" smtClean="0"/>
              <a:t>.</a:t>
            </a:r>
          </a:p>
          <a:p>
            <a:r>
              <a:rPr lang="ru-RU" sz="1600" dirty="0"/>
              <a:t>8. Оценка применения презентаций</a:t>
            </a:r>
            <a:r>
              <a:rPr lang="ru-RU" sz="1600" dirty="0" smtClean="0"/>
              <a:t>.</a:t>
            </a:r>
          </a:p>
          <a:p>
            <a:r>
              <a:rPr lang="ru-RU" sz="1600" dirty="0"/>
              <a:t>8. Оценка применения презентаций</a:t>
            </a:r>
            <a:r>
              <a:rPr lang="ru-RU" sz="1600" dirty="0" smtClean="0"/>
              <a:t>.</a:t>
            </a:r>
          </a:p>
          <a:p>
            <a:r>
              <a:rPr lang="ru-RU" sz="1600" dirty="0"/>
              <a:t>10. Критерии </a:t>
            </a:r>
            <a:r>
              <a:rPr lang="ru-RU" sz="1600" dirty="0" smtClean="0"/>
              <a:t>содержания.</a:t>
            </a:r>
          </a:p>
          <a:p>
            <a:r>
              <a:rPr lang="ru-RU" sz="1600" dirty="0"/>
              <a:t>11. Критерии </a:t>
            </a:r>
            <a:r>
              <a:rPr lang="ru-RU" sz="1600" dirty="0" smtClean="0"/>
              <a:t>применения.</a:t>
            </a:r>
          </a:p>
          <a:p>
            <a:r>
              <a:rPr lang="ru-RU" sz="1600" dirty="0"/>
              <a:t>12. Критерии технической </a:t>
            </a:r>
            <a:r>
              <a:rPr lang="ru-RU" sz="1600" dirty="0" smtClean="0"/>
              <a:t>готовности.</a:t>
            </a:r>
          </a:p>
          <a:p>
            <a:endParaRPr lang="ru-RU" sz="16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437112"/>
            <a:ext cx="1693540" cy="1361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864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1" y="2996952"/>
            <a:ext cx="5509095" cy="1728192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Перейдем к практике.</a:t>
            </a:r>
            <a:endParaRPr lang="ru-RU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7200" y="1700808"/>
            <a:ext cx="5712179" cy="1440160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Создание презентации в </a:t>
            </a:r>
            <a:r>
              <a:rPr lang="ru-RU" sz="3200" b="1" i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PowerPoint</a:t>
            </a: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ru-RU" sz="32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933056"/>
            <a:ext cx="1595239" cy="1437506"/>
          </a:xfrm>
          <a:prstGeom prst="rect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477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47</TotalTime>
  <Words>100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Кнопка</vt:lpstr>
      <vt:lpstr>ИСПОЛЬЗОВАНИЕ МУЛЬТИМЕДИЙНЫХ ПРЕЗЕНТАЦИЙ В ПРОЦЕССЕ ПОВЫШЕНИЯ ПРОФЕССИОНАЛЬНОГО УРОВНЯ ПЕДАГОГОВ ДОУ</vt:lpstr>
      <vt:lpstr>Презентация PowerPoint</vt:lpstr>
      <vt:lpstr> В зависимости от целей и задач, которые необходимо решить  через мультимедийные презентации, их можно разделить на     4 вида:  1. Информационная презентация. 2. Презентация-сопровождение. 3. Презентация – отчёт. 4. Рекламная презентация.  Приступая к созданию презентаций, следует соблюдать    следующий алгоритм деятельности:  I. Определение категории слушателей. II. Выбор вида презентации. III. Подбор и систематизация необходимого материала (текст, эпиграф, схемы и таблицы, фотоматериалы) для создания самой презентации и, при необходимости, для сопровождения самого мероприятия (анкеты, методические разработки, альбомы, литература, выставка пособий и т.п.). IV. Создание самой презентации. V. Разработка текстового сценария к презентации. VI. после проведения мероприятия используется по необходимости) Вставка фоторепортажа в презентацию. </vt:lpstr>
      <vt:lpstr>Рекомендации Кочергиной Г.Д. (к.п.н., руководителя РЦДО) по использованию мультимедийных презентаций в образовательном процессе. </vt:lpstr>
      <vt:lpstr>Перейдем к практике.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МУЛЬТИМЕДИЙНЫХ ПРЕЗЕНТАЦИЙ В ПРОЦЕССЕ ПОВЫШЕНИЯ ПРОФЕССИОНАЛЬНОГО УРОВНЯ ПЕДАГОГОВ ДОУ</dc:title>
  <dc:creator>Lora</dc:creator>
  <cp:lastModifiedBy>Lora</cp:lastModifiedBy>
  <cp:revision>6</cp:revision>
  <dcterms:created xsi:type="dcterms:W3CDTF">2013-01-27T12:24:09Z</dcterms:created>
  <dcterms:modified xsi:type="dcterms:W3CDTF">2013-01-27T16:25:51Z</dcterms:modified>
</cp:coreProperties>
</file>