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167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6E211-D3DF-4F53-B84A-67BC68F29F66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2A9F0-31CB-4734-A84E-B98130E1C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50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332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8CFF-53AD-4E63-94A5-B3767847C72C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1071546"/>
            <a:ext cx="7200896" cy="107157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0700" dirty="0">
                <a:solidFill>
                  <a:srgbClr val="C00000"/>
                </a:solidFill>
                <a:ea typeface="+mn-ea"/>
                <a:cs typeface="+mn-cs"/>
              </a:rPr>
              <a:t>Не </a:t>
            </a:r>
            <a:r>
              <a:rPr lang="ru-RU" sz="10700" dirty="0" smtClean="0">
                <a:solidFill>
                  <a:srgbClr val="C00000"/>
                </a:solidFill>
                <a:ea typeface="+mn-ea"/>
                <a:cs typeface="+mn-cs"/>
              </a:rPr>
              <a:t> узнали</a:t>
            </a:r>
            <a:r>
              <a:rPr lang="ru-RU" sz="7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7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751px-Red_Squirrel_-_Lazienk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2571744"/>
            <a:ext cx="4286280" cy="3424458"/>
          </a:xfrm>
          <a:prstGeom prst="rect">
            <a:avLst/>
          </a:prstGeom>
        </p:spPr>
      </p:pic>
      <p:pic>
        <p:nvPicPr>
          <p:cNvPr id="6" name="Рисунок 5" descr="tumblr_lb9p0xklx31qbgougo1_400.jpg"/>
          <p:cNvPicPr>
            <a:picLocks noChangeAspect="1"/>
          </p:cNvPicPr>
          <p:nvPr/>
        </p:nvPicPr>
        <p:blipFill>
          <a:blip r:embed="rId6"/>
          <a:srcRect t="16531" r="1275" b="4489"/>
          <a:stretch>
            <a:fillRect/>
          </a:stretch>
        </p:blipFill>
        <p:spPr>
          <a:xfrm>
            <a:off x="5072066" y="2500306"/>
            <a:ext cx="3500462" cy="3500462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4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Прочитай текст.   Составь план.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Не узнали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Летом подружились рыжий бельчонок и серый зайчонок. Малыши встречались на лесной поляне.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Друзья угощали друг друга. Заяц не жалел сладкой морковки. Белочка приносила орехи. 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Пришла зима. Кругом лежал пушистый снег. Холодно в лесу. Белка ночевала в дупле. Зайка прятался под елью. А зимой они встретились. Шубка у зайца стала белой, а 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белки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серой. Не узнали зверьки друг друга.</a:t>
            </a:r>
          </a:p>
          <a:p>
            <a:pPr marL="0" indent="0" algn="r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umblr_lb9p0xklx31qbgougo1_400.jpg"/>
          <p:cNvPicPr>
            <a:picLocks noChangeAspect="1"/>
          </p:cNvPicPr>
          <p:nvPr/>
        </p:nvPicPr>
        <p:blipFill>
          <a:blip r:embed="rId3"/>
          <a:srcRect l="15624" t="10976" r="15778" b="3963"/>
          <a:stretch>
            <a:fillRect/>
          </a:stretch>
        </p:blipFill>
        <p:spPr>
          <a:xfrm>
            <a:off x="7358082" y="2071678"/>
            <a:ext cx="1500198" cy="23253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b="1" dirty="0" smtClean="0"/>
              <a:t>1</a:t>
            </a:r>
            <a:r>
              <a:rPr lang="ru-RU" sz="3600" b="1" dirty="0" smtClean="0"/>
              <a:t>. Летние встречи друзей.</a:t>
            </a:r>
          </a:p>
          <a:p>
            <a:pPr>
              <a:lnSpc>
                <a:spcPct val="200000"/>
              </a:lnSpc>
              <a:buNone/>
            </a:pPr>
            <a:r>
              <a:rPr lang="ru-RU" sz="3600" b="1" dirty="0" smtClean="0"/>
              <a:t>2. Забота друг о друге.</a:t>
            </a:r>
          </a:p>
          <a:p>
            <a:pPr>
              <a:lnSpc>
                <a:spcPct val="200000"/>
              </a:lnSpc>
              <a:buNone/>
            </a:pPr>
            <a:r>
              <a:rPr lang="ru-RU" sz="3600" b="1" dirty="0" smtClean="0"/>
              <a:t>3. Зимнее недоразумение.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squirrel-in-snow15.jpg"/>
          <p:cNvPicPr>
            <a:picLocks noChangeAspect="1"/>
          </p:cNvPicPr>
          <p:nvPr/>
        </p:nvPicPr>
        <p:blipFill>
          <a:blip r:embed="rId4"/>
          <a:srcRect l="11905" t="3147" r="11905" b="8730"/>
          <a:stretch>
            <a:fillRect/>
          </a:stretch>
        </p:blipFill>
        <p:spPr>
          <a:xfrm>
            <a:off x="2428860" y="4357694"/>
            <a:ext cx="2214578" cy="1937756"/>
          </a:xfrm>
          <a:prstGeom prst="rect">
            <a:avLst/>
          </a:prstGeom>
        </p:spPr>
      </p:pic>
      <p:pic>
        <p:nvPicPr>
          <p:cNvPr id="5" name="Рисунок 4" descr="26241cy320x480.jpg"/>
          <p:cNvPicPr>
            <a:picLocks noChangeAspect="1"/>
          </p:cNvPicPr>
          <p:nvPr/>
        </p:nvPicPr>
        <p:blipFill>
          <a:blip r:embed="rId5"/>
          <a:srcRect l="12556" t="47433" r="35128" b="19084"/>
          <a:stretch>
            <a:fillRect/>
          </a:stretch>
        </p:blipFill>
        <p:spPr>
          <a:xfrm>
            <a:off x="357158" y="4357694"/>
            <a:ext cx="2083608" cy="2000264"/>
          </a:xfrm>
          <a:prstGeom prst="rect">
            <a:avLst/>
          </a:prstGeom>
        </p:spPr>
      </p:pic>
      <p:pic>
        <p:nvPicPr>
          <p:cNvPr id="6" name="Рисунок 5" descr="751px-Red_Squirrel_-_Lazienk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2" y="428604"/>
            <a:ext cx="2056556" cy="16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8386987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подготовка: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32"/>
            <a:ext cx="7829576" cy="526893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1.</a:t>
            </a:r>
            <a:r>
              <a:rPr lang="ru-RU" b="1" i="1" dirty="0" smtClean="0"/>
              <a:t>Подбери проверочные слова. </a:t>
            </a:r>
          </a:p>
          <a:p>
            <a:pPr algn="ctr">
              <a:buNone/>
            </a:pPr>
            <a:r>
              <a:rPr lang="ru-RU" b="1" i="1" dirty="0" smtClean="0"/>
              <a:t>Вставь буквы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pc="250" dirty="0" err="1" smtClean="0"/>
              <a:t>б_льчонок</a:t>
            </a:r>
            <a:r>
              <a:rPr lang="ru-RU" spc="250" dirty="0" smtClean="0"/>
              <a:t>-                          </a:t>
            </a:r>
            <a:r>
              <a:rPr lang="ru-RU" spc="250" dirty="0" err="1" smtClean="0"/>
              <a:t>шу_ка</a:t>
            </a:r>
            <a:endParaRPr lang="ru-RU" spc="250" dirty="0" smtClean="0"/>
          </a:p>
          <a:p>
            <a:pPr marL="0" indent="0">
              <a:buNone/>
            </a:pPr>
            <a:r>
              <a:rPr lang="ru-RU" spc="250" dirty="0" err="1" smtClean="0"/>
              <a:t>прин_сила</a:t>
            </a:r>
            <a:r>
              <a:rPr lang="ru-RU" spc="250" dirty="0" smtClean="0"/>
              <a:t>                            </a:t>
            </a:r>
            <a:r>
              <a:rPr lang="ru-RU" spc="250" dirty="0" err="1" smtClean="0"/>
              <a:t>з_йчонком</a:t>
            </a:r>
            <a:endParaRPr lang="ru-RU" spc="250" dirty="0" smtClean="0"/>
          </a:p>
          <a:p>
            <a:pPr marL="0" indent="0">
              <a:buNone/>
            </a:pPr>
            <a:r>
              <a:rPr lang="ru-RU" spc="250" dirty="0" err="1" smtClean="0"/>
              <a:t>встр_чались</a:t>
            </a:r>
            <a:r>
              <a:rPr lang="ru-RU" spc="250" dirty="0" smtClean="0"/>
              <a:t>-                        </a:t>
            </a:r>
            <a:r>
              <a:rPr lang="ru-RU" spc="250" dirty="0" err="1" smtClean="0"/>
              <a:t>л_сной</a:t>
            </a:r>
            <a:r>
              <a:rPr lang="ru-RU" spc="250" dirty="0" smtClean="0"/>
              <a:t>-</a:t>
            </a:r>
          </a:p>
          <a:p>
            <a:pPr marL="0" indent="0">
              <a:buNone/>
            </a:pPr>
            <a:r>
              <a:rPr lang="ru-RU" spc="250" dirty="0" err="1" smtClean="0"/>
              <a:t>п_ляне</a:t>
            </a:r>
            <a:r>
              <a:rPr lang="ru-RU" spc="250" dirty="0" smtClean="0"/>
              <a:t>-                               </a:t>
            </a:r>
            <a:r>
              <a:rPr lang="ru-RU" spc="250" dirty="0" err="1" smtClean="0"/>
              <a:t>уг_щали</a:t>
            </a:r>
            <a:r>
              <a:rPr lang="ru-RU" spc="250" dirty="0" smtClean="0"/>
              <a:t>-</a:t>
            </a:r>
          </a:p>
          <a:p>
            <a:pPr marL="0" indent="0">
              <a:buNone/>
            </a:pPr>
            <a:r>
              <a:rPr lang="ru-RU" spc="250" dirty="0" err="1" smtClean="0"/>
              <a:t>ж_лел</a:t>
            </a:r>
            <a:r>
              <a:rPr lang="ru-RU" spc="250" dirty="0" smtClean="0"/>
              <a:t>-                                   </a:t>
            </a:r>
            <a:r>
              <a:rPr lang="ru-RU" spc="250" dirty="0" err="1" smtClean="0"/>
              <a:t>л_жал</a:t>
            </a:r>
            <a:r>
              <a:rPr lang="ru-RU" spc="250" dirty="0" smtClean="0"/>
              <a:t>                </a:t>
            </a:r>
          </a:p>
          <a:p>
            <a:pPr marL="0" indent="0">
              <a:buNone/>
            </a:pPr>
            <a:r>
              <a:rPr lang="ru-RU" spc="250" dirty="0" err="1" smtClean="0"/>
              <a:t>з_ма</a:t>
            </a:r>
            <a:r>
              <a:rPr lang="ru-RU" spc="250" dirty="0" smtClean="0"/>
              <a:t>-                                      </a:t>
            </a:r>
            <a:r>
              <a:rPr lang="ru-RU" spc="250" dirty="0" err="1" smtClean="0"/>
              <a:t>хол_дно</a:t>
            </a:r>
            <a:endParaRPr lang="ru-RU" spc="250" dirty="0" smtClean="0"/>
          </a:p>
          <a:p>
            <a:pPr marL="0" indent="0">
              <a:buNone/>
            </a:pPr>
            <a:r>
              <a:rPr lang="ru-RU" spc="250" dirty="0" err="1" smtClean="0"/>
              <a:t>сне_</a:t>
            </a:r>
            <a:r>
              <a:rPr lang="ru-RU" spc="250" dirty="0" smtClean="0"/>
              <a:t>-                                       </a:t>
            </a:r>
            <a:r>
              <a:rPr lang="ru-RU" spc="250" dirty="0" err="1" smtClean="0"/>
              <a:t>н_чевала</a:t>
            </a:r>
            <a:endParaRPr lang="ru-RU" spc="250" dirty="0" smtClean="0"/>
          </a:p>
          <a:p>
            <a:pPr marL="0" indent="0">
              <a:buNone/>
            </a:pPr>
            <a:r>
              <a:rPr lang="ru-RU" spc="250" dirty="0" smtClean="0"/>
              <a:t>в  </a:t>
            </a:r>
            <a:r>
              <a:rPr lang="ru-RU" spc="250" dirty="0" err="1" smtClean="0"/>
              <a:t>л_су</a:t>
            </a:r>
            <a:r>
              <a:rPr lang="ru-RU" spc="250" dirty="0" smtClean="0"/>
              <a:t>-                                    </a:t>
            </a:r>
            <a:r>
              <a:rPr lang="ru-RU" spc="250" dirty="0" err="1" smtClean="0"/>
              <a:t>зв_рьки</a:t>
            </a:r>
            <a:endParaRPr lang="ru-RU" spc="250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7859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28599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786058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3286124"/>
            <a:ext cx="334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378619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256"/>
            <a:ext cx="3571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485776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52863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178592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9322" y="2285992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22" y="3286124"/>
            <a:ext cx="334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2198" y="378619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702" y="4286256"/>
            <a:ext cx="334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2" y="4786322"/>
            <a:ext cx="334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0826" y="52863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835497"/>
      </p:ext>
    </p:extLst>
  </p:cSld>
  <p:clrMapOvr>
    <a:masterClrMapping/>
  </p:clrMapOvr>
  <p:transition spd="med"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8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2.Раскрой скобки: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0034" y="1000108"/>
            <a:ext cx="29717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3900" dirty="0" smtClean="0"/>
              <a:t>(по)дружился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900" dirty="0" smtClean="0"/>
              <a:t>(в)лесу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900" dirty="0" smtClean="0"/>
              <a:t>(на)лесной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900" dirty="0" smtClean="0"/>
              <a:t>(в)дупле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135729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подружился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235743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 лесу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350043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 лесной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357686" y="457200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 дупле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74975920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Придумай продолжение истории о двух зверятах. Запиши его в конце своего изложения. Что потом произошло с зайкой и белочкой?</a:t>
            </a:r>
          </a:p>
          <a:p>
            <a:pPr marL="0" lvl="0" indent="0" algn="ctr">
              <a:buNone/>
            </a:pPr>
            <a:endParaRPr lang="ru-RU" sz="72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559443"/>
      </p:ext>
    </p:extLst>
  </p:cSld>
  <p:clrMapOvr>
    <a:masterClrMapping/>
  </p:clrMapOvr>
  <p:transition spd="med"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Напиши изложение по плану: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2844" y="1000108"/>
            <a:ext cx="8586790" cy="564360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1. Летние встречи друзей.</a:t>
            </a:r>
          </a:p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2. Забота друг о друге.</a:t>
            </a:r>
          </a:p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3. Зимнее недоразумение.</a:t>
            </a:r>
          </a:p>
          <a:p>
            <a:pPr lvl="0">
              <a:buNone/>
            </a:pPr>
            <a:endParaRPr lang="ru-RU" sz="3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3600" b="1" i="1" dirty="0" smtClean="0">
                <a:solidFill>
                  <a:prstClr val="black"/>
                </a:solidFill>
              </a:rPr>
              <a:t>       </a:t>
            </a:r>
            <a:r>
              <a:rPr lang="ru-RU" sz="3600" b="1" i="1" dirty="0" smtClean="0">
                <a:solidFill>
                  <a:srgbClr val="002060"/>
                </a:solidFill>
              </a:rPr>
              <a:t>Опорные слова: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     Подружились, встречались, угощали, не жалел, приносила, ночевала, прятался, не узнали, однажды, зайчонок, бельчонок.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51px-Red_Squirrel_-_Lazien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7" y="714356"/>
            <a:ext cx="2145997" cy="1714512"/>
          </a:xfrm>
          <a:prstGeom prst="rect">
            <a:avLst/>
          </a:prstGeom>
        </p:spPr>
      </p:pic>
      <p:pic>
        <p:nvPicPr>
          <p:cNvPr id="5" name="Рисунок 4" descr="tumblr_lb9p0xklx31qbgougo1_400.jpg"/>
          <p:cNvPicPr>
            <a:picLocks noChangeAspect="1"/>
          </p:cNvPicPr>
          <p:nvPr/>
        </p:nvPicPr>
        <p:blipFill>
          <a:blip r:embed="rId4"/>
          <a:srcRect l="13420" t="10736" r="15009" b="3379"/>
          <a:stretch>
            <a:fillRect/>
          </a:stretch>
        </p:blipFill>
        <p:spPr>
          <a:xfrm>
            <a:off x="7548583" y="2285992"/>
            <a:ext cx="1381135" cy="20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4599122"/>
      </p:ext>
    </p:extLst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4-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</Template>
  <TotalTime>170</TotalTime>
  <Words>173</Words>
  <Application>Microsoft Office PowerPoint</Application>
  <PresentationFormat>Экран (4:3)</PresentationFormat>
  <Paragraphs>58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4-2</vt:lpstr>
      <vt:lpstr>Не  узнали </vt:lpstr>
      <vt:lpstr>Прочитай текст.   Составь план.</vt:lpstr>
      <vt:lpstr>План:</vt:lpstr>
      <vt:lpstr>Орфографическая подготовка:</vt:lpstr>
      <vt:lpstr>2.Раскрой скобки: </vt:lpstr>
      <vt:lpstr>Творческое задание:</vt:lpstr>
      <vt:lpstr>Напиши изложение по плану: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узнали</dc:title>
  <dc:creator>Портнова</dc:creator>
  <cp:lastModifiedBy>User</cp:lastModifiedBy>
  <cp:revision>29</cp:revision>
  <dcterms:created xsi:type="dcterms:W3CDTF">2011-11-10T11:21:46Z</dcterms:created>
  <dcterms:modified xsi:type="dcterms:W3CDTF">2012-02-06T18:01:06Z</dcterms:modified>
</cp:coreProperties>
</file>