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2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2" autoAdjust="0"/>
    <p:restoredTop sz="94660"/>
  </p:normalViewPr>
  <p:slideViewPr>
    <p:cSldViewPr>
      <p:cViewPr varScale="1">
        <p:scale>
          <a:sx n="50" d="100"/>
          <a:sy n="50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B163F5-9F6B-421D-A3C8-6DCE840833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E7B88-A9AB-42CD-93FF-B6385923E5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E95CC-6E82-4043-BB06-CEEDC71C9D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CD26D-5EFD-49AB-A455-4BE113F75E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8F4CA-2680-4775-86C8-A32A47F95D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B1FBA-6DEA-4B2B-9D98-4BD64604CD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AB50B-ECAF-42FD-9763-182AF5BFF9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7FD3-5409-4A55-A02D-02FC667CA7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EE6F-0882-438C-B7C6-7783E8CF89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48815-EDB9-4C32-8010-0483FD84D7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2EF7B-3E70-465D-9AB4-DCB60D254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2C471CB-E1B4-4A5C-AEA8-B581FEA431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53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3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53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53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53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/>
            </a:p>
          </p:txBody>
        </p:sp>
      </p:grpSp>
      <p:sp>
        <p:nvSpPr>
          <p:cNvPr id="5535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5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535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5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5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F4CBAC-90E7-4992-B6CB-FE9CEBEF4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3" grpId="0"/>
      <p:bldP spid="5535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3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3BC2E-54ED-490B-83F5-542D1FE0F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3046-820D-4B13-A598-F6B806EC8D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E310-B5D7-4A80-BAFB-87FB65357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4F615-236E-40AD-B319-7071B4A3D9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3FB16-6E1C-4574-A079-298BD81923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6FF75-DD79-4D46-B513-89AF2D769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861E-B92A-4AC0-A403-5F18F7A5D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5A584-3154-41CB-8DE5-AAC8CF4EC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EF97-5FFB-400E-A73D-12A6CE11ED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C472C-C7FD-4AA4-B91A-1A1E2A0C0F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4A5FD8D9-40CF-4CFE-8743-8A48FE5769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8FAE15-3CD7-4445-B1B2-FAFCB23D58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83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377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D0216-514E-4C88-9C30-DB10D98672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23046-C4C5-401E-AA04-33565028FB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A7AA6-E518-4559-A635-C0E858CFE0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65652-F2F3-4425-8D76-EC7E17C45A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944C1-5B00-4B78-9AC4-71998A08EF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2B1B4-F16A-4DBB-9254-C97FDA3C9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64776-EE18-4C7B-97A1-75D6AA5EE4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41044-C878-4FB2-BCDC-B5346A651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E6B77-E3E9-4B04-A7B8-906DCBE35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781A5-7CDB-42BC-878E-23DAB0F9A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2D3A951-6FFF-4142-8E5C-BC35EED252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01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  <p:bldP spid="50191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428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28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28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429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429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431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1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432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/>
            </a:p>
          </p:txBody>
        </p:sp>
      </p:grpSp>
      <p:sp>
        <p:nvSpPr>
          <p:cNvPr id="5432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33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33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5433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433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E20D753-44C7-4028-8D6A-B85E2651FE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9" grpId="0"/>
      <p:bldP spid="5433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72D6344-4F43-480A-87A1-5A0440B709C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gif"/><Relationship Id="rId5" Type="http://schemas.openxmlformats.org/officeDocument/2006/relationships/image" Target="../media/image14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928670"/>
            <a:ext cx="56653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Здоровый образ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жизни.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Вредные привычки.</a:t>
            </a:r>
          </a:p>
          <a:p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Окружающий мир. 4класс.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507207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Роговец Е.В.МОУ СОШ №13,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ст. Медведовская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Краснодарский край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D:\Е.В.Роговец\Документы\школа\День здоровья 7 апреля\SDC1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07528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381000"/>
            <a:ext cx="7486680" cy="10477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sz="3100" b="1" dirty="0" smtClean="0">
                <a:solidFill>
                  <a:srgbClr val="FF0000"/>
                </a:solidFill>
              </a:rPr>
              <a:t>Минздрав предупреждает!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табачном дыме содержится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2976" y="1714488"/>
            <a:ext cx="6629424" cy="4838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Никотин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Сажа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Смолы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Оксид мышьяка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Углекислый газ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Муравьиная кислота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Уксусная кислота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Формальдегиды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Аммиак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>Сероводород</a:t>
            </a:r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3438" y="1857363"/>
            <a:ext cx="3857652" cy="28115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4786323"/>
            <a:ext cx="4143404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выглядят легкие здорового человека и курильщика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572140"/>
            <a:ext cx="7338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Ежегодно в мире умирают 400000 человек от последствия курения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8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1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4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7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579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500042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b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1" descr="C:\Documents and Settings\Администратор\Мои документы\Мои рисунки\-IMAGES-\NICE\FOOD\PG1FO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771923"/>
            <a:ext cx="3157539" cy="44144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3643314"/>
            <a:ext cx="378621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От этого страдает все общество, но в первую очередь под угрозу ставится подрастающее поколение: дети, подростки, молодежь, а также здоровье будущих матерей.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072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        Человек рождается на свет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Чтоб творить, дерзать – и не иначе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Чтоб оставить в жизни добрый след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И решить все трудные задачи.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Человек рождается на свет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Для чего? Ищите свой ответ.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172" name="Picture 4" descr="D:\Е.В.Роговец\Документы\школа\анимация\Дети, школа\f270704a64d27d4c6b654f58f188359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00438"/>
            <a:ext cx="350840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71547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«Единственная красота, которую я знаю, это здоровье»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     Генрих Гейне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D:\Е.В.Роговец\Документы\школа\Площ.фото\DSC07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643183"/>
            <a:ext cx="3260866" cy="3199048"/>
          </a:xfrm>
          <a:prstGeom prst="rect">
            <a:avLst/>
          </a:prstGeom>
          <a:noFill/>
        </p:spPr>
      </p:pic>
      <p:pic>
        <p:nvPicPr>
          <p:cNvPr id="1029" name="Picture 5" descr="D:\Е.В.Роговец\Документы\школа\Площ.фото\DSC07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2957517" cy="3943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214686"/>
            <a:ext cx="3643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Важнейшим элементом здорового образа жизни является рациональное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питание, с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трогое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соблюдение режима приема пищи</a:t>
            </a:r>
            <a:r>
              <a:rPr lang="ru-RU" sz="2800" b="1" dirty="0" smtClean="0">
                <a:latin typeface="+mj-lt"/>
              </a:rPr>
              <a:t>.</a:t>
            </a:r>
          </a:p>
          <a:p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D:\Е.В.Роговец\Документы\школа\анимация\Дети, школа\dfe47c8bfa98da39da063c5219a23fe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143380"/>
            <a:ext cx="1889138" cy="2000264"/>
          </a:xfrm>
          <a:prstGeom prst="rect">
            <a:avLst/>
          </a:prstGeom>
          <a:noFill/>
        </p:spPr>
      </p:pic>
      <p:pic>
        <p:nvPicPr>
          <p:cNvPr id="1028" name="Picture 4" descr="D:\Е.В.Роговец\Документы\школа\анимация\люди\повар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1785950" cy="3543551"/>
          </a:xfrm>
          <a:prstGeom prst="rect">
            <a:avLst/>
          </a:prstGeom>
          <a:noFill/>
        </p:spPr>
      </p:pic>
      <p:pic>
        <p:nvPicPr>
          <p:cNvPr id="2050" name="Picture 2" descr="D:\Е.В.Роговец\Документы\школа\День здоровья 7 апреля\SDC11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371477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Пищу надо есть с вниманием и удовольствием, не спеша прожевывать и почувствовать вкус.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1" name="Picture 3" descr="D:\Е.В.Роговец\Документы\школа\анимация\еда\лшшллш9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368858"/>
            <a:ext cx="2000264" cy="1093478"/>
          </a:xfrm>
          <a:prstGeom prst="rect">
            <a:avLst/>
          </a:prstGeom>
          <a:noFill/>
        </p:spPr>
      </p:pic>
      <p:pic>
        <p:nvPicPr>
          <p:cNvPr id="2052" name="Picture 4" descr="D:\Е.В.Роговец\Документы\школа\анимация\фрукты\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82088"/>
            <a:ext cx="2500330" cy="3733826"/>
          </a:xfrm>
          <a:prstGeom prst="rect">
            <a:avLst/>
          </a:prstGeom>
          <a:noFill/>
        </p:spPr>
      </p:pic>
      <p:pic>
        <p:nvPicPr>
          <p:cNvPr id="2053" name="Picture 5" descr="D:\Е.В.Роговец\Документы\школа\анимация\мультяшки\dis1000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928802"/>
            <a:ext cx="3429024" cy="4114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Употреблять в пищу больше свежих фруктов и овощей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Е.В.Роговец\Документы\школа\анимация\фрукты\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3181368" cy="3181368"/>
          </a:xfrm>
          <a:prstGeom prst="rect">
            <a:avLst/>
          </a:prstGeom>
          <a:noFill/>
        </p:spPr>
      </p:pic>
      <p:pic>
        <p:nvPicPr>
          <p:cNvPr id="3076" name="Picture 4" descr="D:\Е.В.Роговец\Документы\школа\анимация\фрукты\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71546"/>
            <a:ext cx="2908818" cy="3224232"/>
          </a:xfrm>
          <a:prstGeom prst="rect">
            <a:avLst/>
          </a:prstGeom>
          <a:noFill/>
        </p:spPr>
      </p:pic>
      <p:pic>
        <p:nvPicPr>
          <p:cNvPr id="3077" name="Picture 5" descr="D:\Е.В.Роговец\Документы\школа\анимация\фрукты\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27350">
            <a:off x="6072198" y="2357430"/>
            <a:ext cx="2609865" cy="2892862"/>
          </a:xfrm>
          <a:prstGeom prst="rect">
            <a:avLst/>
          </a:prstGeom>
          <a:noFill/>
        </p:spPr>
      </p:pic>
      <p:pic>
        <p:nvPicPr>
          <p:cNvPr id="3078" name="Picture 6" descr="D:\Е.В.Роговец\Документы\школа\анимация\фрукты\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000504"/>
            <a:ext cx="1942076" cy="2152662"/>
          </a:xfrm>
          <a:prstGeom prst="rect">
            <a:avLst/>
          </a:prstGeom>
          <a:noFill/>
        </p:spPr>
      </p:pic>
      <p:pic>
        <p:nvPicPr>
          <p:cNvPr id="3079" name="Picture 7" descr="D:\Е.В.Роговец\Документы\школа\анимация\фрукты\6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2262200" cy="2262200"/>
          </a:xfrm>
          <a:prstGeom prst="rect">
            <a:avLst/>
          </a:prstGeom>
          <a:noFill/>
        </p:spPr>
      </p:pic>
      <p:pic>
        <p:nvPicPr>
          <p:cNvPr id="3080" name="Picture 8" descr="D:\Е.В.Роговец\Документы\школа\анимация\фрукты\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18588">
            <a:off x="1731259" y="3067885"/>
            <a:ext cx="2747749" cy="1502103"/>
          </a:xfrm>
          <a:prstGeom prst="rect">
            <a:avLst/>
          </a:prstGeom>
          <a:noFill/>
        </p:spPr>
      </p:pic>
      <p:pic>
        <p:nvPicPr>
          <p:cNvPr id="3081" name="Picture 9" descr="D:\Е.В.Роговец\Документы\школа\анимация\фрукты\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86190"/>
            <a:ext cx="1759004" cy="1589869"/>
          </a:xfrm>
          <a:prstGeom prst="rect">
            <a:avLst/>
          </a:prstGeom>
          <a:noFill/>
        </p:spPr>
      </p:pic>
      <p:pic>
        <p:nvPicPr>
          <p:cNvPr id="3082" name="Picture 10" descr="D:\Е.В.Роговец\Документы\школа\анимация\фрукты\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111993"/>
            <a:ext cx="2702071" cy="2746007"/>
          </a:xfrm>
          <a:prstGeom prst="rect">
            <a:avLst/>
          </a:prstGeom>
          <a:noFill/>
        </p:spPr>
      </p:pic>
      <p:pic>
        <p:nvPicPr>
          <p:cNvPr id="12" name="Picture 8" descr="D:\Е.В.Роговец\Документы\школа\анимация\фрукты\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400263">
            <a:off x="140818" y="3095521"/>
            <a:ext cx="2747749" cy="1502103"/>
          </a:xfrm>
          <a:prstGeom prst="rect">
            <a:avLst/>
          </a:prstGeom>
          <a:noFill/>
        </p:spPr>
      </p:pic>
      <p:pic>
        <p:nvPicPr>
          <p:cNvPr id="13" name="Picture 9" descr="J034488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28992" y="5219700"/>
            <a:ext cx="2471737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5500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Сохранению и укреплению здоровья человека способствуют высокая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двигательная</a:t>
            </a:r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 активность и достаточная физическая нагрузка.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099" name="Picture 3" descr="D:\Е.В.Роговец\Документы\школа\анимация\спорт\b029fe3d6d11ee7166bbcabf457ab7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2983" y="4286256"/>
            <a:ext cx="2921017" cy="2286013"/>
          </a:xfrm>
          <a:prstGeom prst="rect">
            <a:avLst/>
          </a:prstGeom>
          <a:noFill/>
        </p:spPr>
      </p:pic>
      <p:pic>
        <p:nvPicPr>
          <p:cNvPr id="4100" name="Picture 4" descr="D:\Е.В.Роговец\Документы\школа\анимация\спорт\4ffc41853252a05c88694cbdaf70e9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2952765" cy="2214574"/>
          </a:xfrm>
          <a:prstGeom prst="rect">
            <a:avLst/>
          </a:prstGeom>
          <a:noFill/>
        </p:spPr>
      </p:pic>
      <p:pic>
        <p:nvPicPr>
          <p:cNvPr id="4101" name="Picture 5" descr="D:\Е.В.Роговец\Документы\школа\анимация\спорт\b82c3f149df4c0793349f253867c45a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928934"/>
            <a:ext cx="2071670" cy="2071670"/>
          </a:xfrm>
          <a:prstGeom prst="rect">
            <a:avLst/>
          </a:prstGeom>
          <a:noFill/>
        </p:spPr>
      </p:pic>
      <p:pic>
        <p:nvPicPr>
          <p:cNvPr id="4102" name="Picture 6" descr="D:\Е.В.Роговец\Документы\школа\анимация\спорт\b82c3f149df4c0793349f253867c45a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1984"/>
            <a:ext cx="2286016" cy="2286016"/>
          </a:xfrm>
          <a:prstGeom prst="rect">
            <a:avLst/>
          </a:prstGeom>
          <a:noFill/>
        </p:spPr>
      </p:pic>
      <p:pic>
        <p:nvPicPr>
          <p:cNvPr id="4103" name="Picture 7" descr="D:\Е.В.Роговец\Документы\школа\анимация\спорт\dfc380ff420bded472972afa1c4a5e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857759"/>
            <a:ext cx="1571636" cy="1964545"/>
          </a:xfrm>
          <a:prstGeom prst="rect">
            <a:avLst/>
          </a:prstGeom>
          <a:noFill/>
        </p:spPr>
      </p:pic>
      <p:pic>
        <p:nvPicPr>
          <p:cNvPr id="3074" name="Picture 2" descr="D:\Е.В.Роговец\Документы\школа\Площ.фото\DSC074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85728"/>
            <a:ext cx="2831742" cy="392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1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Закаливание – одна из форм укрепления здоровья человека.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123" name="Picture 3" descr="D:\Е.В.Роговец\Документы\школа\анимация\Дети, школа\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1857388" cy="2075294"/>
          </a:xfrm>
          <a:prstGeom prst="rect">
            <a:avLst/>
          </a:prstGeom>
          <a:noFill/>
        </p:spPr>
      </p:pic>
      <p:pic>
        <p:nvPicPr>
          <p:cNvPr id="5124" name="Picture 4" descr="D:\Е.В.Роговец\Документы\школа\анимация\Дети, школа\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14422"/>
            <a:ext cx="2262190" cy="2262190"/>
          </a:xfrm>
          <a:prstGeom prst="rect">
            <a:avLst/>
          </a:prstGeom>
          <a:noFill/>
        </p:spPr>
      </p:pic>
      <p:pic>
        <p:nvPicPr>
          <p:cNvPr id="7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7620" y="2198042"/>
            <a:ext cx="1285884" cy="1731023"/>
          </a:xfrm>
          <a:prstGeom prst="rect">
            <a:avLst/>
          </a:prstGeom>
        </p:spPr>
      </p:pic>
      <p:pic>
        <p:nvPicPr>
          <p:cNvPr id="5122" name="Picture 2" descr="D:\Е.В.Роговец\Документы\школа\Площ.фото\DSC07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026" y="3786190"/>
            <a:ext cx="2576635" cy="2571300"/>
          </a:xfrm>
          <a:prstGeom prst="rect">
            <a:avLst/>
          </a:prstGeom>
          <a:noFill/>
        </p:spPr>
      </p:pic>
      <p:pic>
        <p:nvPicPr>
          <p:cNvPr id="3" name="Picture 3" descr="D:\Е.В.Роговец\Документы\школа\Площ.фото\DSC074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875487"/>
            <a:ext cx="3328982" cy="249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С гимнастикой дружи,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Всегда веселым будь,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И проживешь 100 лет,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А , может быть, и более.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Микстуры, порошки –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К здоровью ложный путь.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Природою лечись – 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В саду и чистом поле.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Е.В.Роговец\Документы\школа\анимация\Дети, школа\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352823"/>
            <a:ext cx="2000264" cy="2045725"/>
          </a:xfrm>
          <a:prstGeom prst="rect">
            <a:avLst/>
          </a:prstGeom>
          <a:noFill/>
        </p:spPr>
      </p:pic>
      <p:pic>
        <p:nvPicPr>
          <p:cNvPr id="4098" name="Picture 2" descr="D:\Е.В.Роговец\Документы\школа\Площ.фото\фото\DSC075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0042"/>
            <a:ext cx="4429156" cy="3241960"/>
          </a:xfrm>
          <a:prstGeom prst="rect">
            <a:avLst/>
          </a:prstGeom>
          <a:noFill/>
        </p:spPr>
      </p:pic>
      <p:pic>
        <p:nvPicPr>
          <p:cNvPr id="4099" name="Picture 3" descr="D:\Е.В.Роговец\Документы\школа\Площ.фото\фото\DSC075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929066"/>
            <a:ext cx="3969325" cy="254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Немалую роль в сохранении здоровья играет борьба с вредными привычками: курением и алкоголем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5" descr="J03434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6" y="2357430"/>
            <a:ext cx="3868755" cy="2755585"/>
          </a:xfrm>
          <a:prstGeom prst="rect">
            <a:avLst/>
          </a:prstGeom>
        </p:spPr>
      </p:pic>
      <p:pic>
        <p:nvPicPr>
          <p:cNvPr id="4" name="Picture 1025" descr="C:\Documents and Settings\Администратор\Рабочий стол\ира\ресурсы\sig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5852" y="2714620"/>
            <a:ext cx="2924196" cy="263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радици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традиции</Template>
  <TotalTime>92</TotalTime>
  <Words>246</Words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традиции</vt:lpstr>
      <vt:lpstr>Трава</vt:lpstr>
      <vt:lpstr>Кимоно</vt:lpstr>
      <vt:lpstr>Разрез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                          Минздрав предупреждает!    В табачном дыме содержится: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2011-08-09T14:47:04Z</dcterms:created>
  <dcterms:modified xsi:type="dcterms:W3CDTF">2011-08-11T05:57:23Z</dcterms:modified>
</cp:coreProperties>
</file>