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0AEFD-B4C0-44F8-A79A-E8D0CB41C638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F83B2-B3E6-4F32-BD43-6ED0D275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F83B2-B3E6-4F32-BD43-6ED0D275975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F83B2-B3E6-4F32-BD43-6ED0D275975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F83B2-B3E6-4F32-BD43-6ED0D275975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F83B2-B3E6-4F32-BD43-6ED0D275975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F83B2-B3E6-4F32-BD43-6ED0D275975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F83B2-B3E6-4F32-BD43-6ED0D275975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F83B2-B3E6-4F32-BD43-6ED0D275975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F83B2-B3E6-4F32-BD43-6ED0D275975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4FD4438-E624-444B-8959-5718F8A89DBD}" type="datetimeFigureOut">
              <a:rPr lang="ru-RU" smtClean="0"/>
              <a:pPr/>
              <a:t>20.01.2008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536B85A-F71C-4B73-A6F5-DDBE644ED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Тема. Сравнительная характеристика портретов А.С. Пушкина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b="1" dirty="0" smtClean="0"/>
              <a:t>Цель.</a:t>
            </a:r>
            <a:r>
              <a:rPr lang="ru-RU" dirty="0" smtClean="0"/>
              <a:t>1) научить описывать внешность одного и того же человека , изображённого разными                </a:t>
            </a:r>
            <a:br>
              <a:rPr lang="ru-RU" dirty="0" smtClean="0"/>
            </a:br>
            <a:r>
              <a:rPr lang="ru-RU" dirty="0" smtClean="0"/>
              <a:t>            художниками;</a:t>
            </a:r>
            <a:br>
              <a:rPr lang="ru-RU" dirty="0" smtClean="0"/>
            </a:br>
            <a:r>
              <a:rPr lang="ru-RU" dirty="0" smtClean="0"/>
              <a:t>          2) закрепить умение пользоваться обособленными приложениями; 3) активизировать    </a:t>
            </a:r>
            <a:br>
              <a:rPr lang="ru-RU" dirty="0" smtClean="0"/>
            </a:br>
            <a:r>
              <a:rPr lang="ru-RU" dirty="0" smtClean="0"/>
              <a:t>             «портретную» лексику.</a:t>
            </a:r>
            <a:r>
              <a:rPr lang="ru-RU" b="1" dirty="0" smtClean="0"/>
              <a:t> Цель.</a:t>
            </a:r>
            <a:r>
              <a:rPr lang="ru-RU" dirty="0" smtClean="0"/>
              <a:t>1) научить описывать внешность одного и того же человека , изображённого разными                </a:t>
            </a:r>
            <a:br>
              <a:rPr lang="ru-RU" dirty="0" smtClean="0"/>
            </a:br>
            <a:r>
              <a:rPr lang="ru-RU" dirty="0" smtClean="0"/>
              <a:t>            художниками;</a:t>
            </a:r>
            <a:br>
              <a:rPr lang="ru-RU" dirty="0" smtClean="0"/>
            </a:br>
            <a:r>
              <a:rPr lang="ru-RU" dirty="0" smtClean="0"/>
              <a:t>          2) закрепить умение пользоваться обособленными приложениями; 3) активизировать    </a:t>
            </a:r>
            <a:br>
              <a:rPr lang="ru-RU" dirty="0" smtClean="0"/>
            </a:br>
            <a:r>
              <a:rPr lang="ru-RU" dirty="0" smtClean="0"/>
              <a:t>             «портретную» лексику.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924675" cy="941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072330" y="5143512"/>
            <a:ext cx="17493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11.А.С. Пушкин. </a:t>
            </a:r>
            <a:endParaRPr lang="ru-RU" sz="1400" dirty="0" smtClean="0"/>
          </a:p>
          <a:p>
            <a:r>
              <a:rPr lang="ru-RU" sz="1400" dirty="0" smtClean="0"/>
              <a:t> </a:t>
            </a:r>
            <a:r>
              <a:rPr lang="ru-RU" sz="1400" dirty="0"/>
              <a:t>П.Ф. Соколов. 1836 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Акварель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467600" cy="1041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467600" cy="1041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467600" cy="1041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554013" y="5715016"/>
            <a:ext cx="158998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  <a:r>
              <a:rPr lang="ru-RU" sz="1400" dirty="0"/>
              <a:t>2.Пушин в парке. </a:t>
            </a:r>
            <a:endParaRPr lang="ru-RU" sz="1400" dirty="0" smtClean="0"/>
          </a:p>
          <a:p>
            <a:r>
              <a:rPr lang="ru-RU" sz="1400" dirty="0" smtClean="0"/>
              <a:t> </a:t>
            </a:r>
            <a:r>
              <a:rPr lang="ru-RU" sz="1400" dirty="0"/>
              <a:t>В.А. Серов. 1899. </a:t>
            </a:r>
            <a:endParaRPr lang="ru-RU" sz="1400" dirty="0" smtClean="0"/>
          </a:p>
          <a:p>
            <a:r>
              <a:rPr lang="ru-RU" sz="1400" dirty="0" smtClean="0"/>
              <a:t>Рисунок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0" cy="947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85974"/>
            <a:ext cx="6858000" cy="947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58016" y="5572140"/>
            <a:ext cx="20136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 </a:t>
            </a:r>
            <a:r>
              <a:rPr lang="ru-RU" sz="1400" dirty="0"/>
              <a:t> 3. А.С. Пушкин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 </a:t>
            </a:r>
            <a:r>
              <a:rPr lang="ru-RU" sz="1400" dirty="0"/>
              <a:t>И.Л.Линев. 1834-1837. </a:t>
            </a:r>
            <a:endParaRPr lang="ru-RU" sz="1400" dirty="0" smtClean="0"/>
          </a:p>
          <a:p>
            <a:r>
              <a:rPr lang="ru-RU" sz="1400" dirty="0" smtClean="0"/>
              <a:t>Масло</a:t>
            </a:r>
            <a:endParaRPr lang="ru-RU" sz="1400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90488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3. А.С. Пушкин.  И.Л.Линев. 1834-1837. Масло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229475" cy="1032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215206" y="5357826"/>
            <a:ext cx="172816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dirty="0"/>
              <a:t> </a:t>
            </a:r>
            <a:r>
              <a:rPr lang="ru-RU" sz="1400" dirty="0"/>
              <a:t>4. «Прощай , </a:t>
            </a:r>
            <a:endParaRPr lang="ru-RU" sz="1400" dirty="0" smtClean="0"/>
          </a:p>
          <a:p>
            <a:r>
              <a:rPr lang="ru-RU" sz="1400" dirty="0" smtClean="0"/>
              <a:t>свободная </a:t>
            </a:r>
            <a:r>
              <a:rPr lang="ru-RU" sz="1400" dirty="0"/>
              <a:t>стихия!» </a:t>
            </a:r>
            <a:endParaRPr lang="ru-RU" sz="1400" dirty="0" smtClean="0"/>
          </a:p>
          <a:p>
            <a:r>
              <a:rPr lang="ru-RU" sz="1400" dirty="0" smtClean="0"/>
              <a:t>И.Е</a:t>
            </a:r>
            <a:r>
              <a:rPr lang="ru-RU" sz="1400" dirty="0"/>
              <a:t>. Репин. </a:t>
            </a:r>
            <a:endParaRPr lang="ru-RU" sz="1400" dirty="0" smtClean="0"/>
          </a:p>
          <a:p>
            <a:r>
              <a:rPr lang="ru-RU" sz="1400" dirty="0" smtClean="0"/>
              <a:t>И.К.Айвазовский.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1887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471490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14942" y="5715016"/>
            <a:ext cx="26312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5. Портрет А.С. </a:t>
            </a:r>
            <a:r>
              <a:rPr lang="ru-RU" dirty="0" smtClean="0"/>
              <a:t>Пушкина</a:t>
            </a:r>
          </a:p>
          <a:p>
            <a:r>
              <a:rPr lang="ru-RU" dirty="0" smtClean="0"/>
              <a:t>В</a:t>
            </a:r>
            <a:r>
              <a:rPr lang="ru-RU" dirty="0"/>
              <a:t>. </a:t>
            </a:r>
            <a:r>
              <a:rPr lang="ru-RU" dirty="0" err="1"/>
              <a:t>Тропинин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408180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00694" y="5857892"/>
            <a:ext cx="26841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6. Портрет А.С. Пушкина </a:t>
            </a:r>
            <a:endParaRPr lang="ru-RU" dirty="0" smtClean="0"/>
          </a:p>
          <a:p>
            <a:r>
              <a:rPr lang="ru-RU" dirty="0" smtClean="0"/>
              <a:t>О </a:t>
            </a:r>
            <a:r>
              <a:rPr lang="ru-RU" dirty="0"/>
              <a:t>Кипренский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4643438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250" y="928670"/>
            <a:ext cx="435775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85720" y="428604"/>
            <a:ext cx="8715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4788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-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Каково основное 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различие в 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изображении А.С. 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Пушкина 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О.Кипренским и </a:t>
            </a:r>
            <a:r>
              <a:rPr lang="ru-RU" sz="1400" dirty="0" err="1" smtClean="0">
                <a:latin typeface="Arial" pitchFamily="34" charset="0"/>
                <a:ea typeface="Times New Roman" pitchFamily="18" charset="0"/>
              </a:rPr>
              <a:t>В.Тропининым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?</a:t>
            </a:r>
            <a:endParaRPr lang="ru-RU" sz="14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857224" y="2285992"/>
            <a:ext cx="7772400" cy="18288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5.Домашнее задание.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Составить устную сравнительную характеристику портретов .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</TotalTime>
  <Words>133</Words>
  <Application>Microsoft Office PowerPoint</Application>
  <PresentationFormat>Экран (4:3)</PresentationFormat>
  <Paragraphs>31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Тема. Сравнительная характеристика портретов А.С. Пушкина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5.Домашнее задание.    Составить устную сравнительную характеристику портретов .   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 Сравнительная характеристика портретов А.С. Пушкина Цель.1) научить описывать внешность одного и того же человека , изображённого разными                             художниками;           2) закрепить умение пользоваться обособленными приложениями; 3) активизировать                  «портретную» лексику. </dc:title>
  <dc:creator>1</dc:creator>
  <cp:lastModifiedBy>1</cp:lastModifiedBy>
  <cp:revision>4</cp:revision>
  <dcterms:created xsi:type="dcterms:W3CDTF">2008-01-19T16:44:55Z</dcterms:created>
  <dcterms:modified xsi:type="dcterms:W3CDTF">2008-01-20T06:33:01Z</dcterms:modified>
</cp:coreProperties>
</file>