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9806" y="26064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Д</a:t>
            </a:r>
            <a:r>
              <a:rPr lang="ru-RU" sz="8000" dirty="0" smtClean="0">
                <a:solidFill>
                  <a:srgbClr val="00B050"/>
                </a:solidFill>
                <a:latin typeface="Monotype Corsiva" pitchFamily="66" charset="0"/>
              </a:rPr>
              <a:t>Д</a:t>
            </a:r>
            <a:endParaRPr lang="ru-RU" sz="8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При переходе площадей, </a:t>
            </a:r>
            <a:b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Проспектов, улиц и дорог </a:t>
            </a:r>
            <a:b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Советы этих трёх друзей </a:t>
            </a:r>
            <a:b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Прими и выполни их в срок. </a:t>
            </a:r>
            <a:b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Загорелся красный свет — </a:t>
            </a:r>
            <a:b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Пешеходу хода нет!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1268760"/>
            <a:ext cx="3068055" cy="463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4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123" y="620688"/>
            <a:ext cx="813690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ЧТОБ НИКОГДА НЕ ПОПАДАТЬ В СЛОЖНЫЕ ПОЛОЖЕНИЯ, НАДО ЗНАТЬ И СОБЛЮДАТЬ ПРАВИЛА ДВИЖЕНИЯ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>!</a:t>
            </a:r>
          </a:p>
          <a:p>
            <a:pPr algn="ctr"/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ПЕРЕХОДИТЬ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УЛИЦУ НУЖНО ТОЛЬКО НА ЗЕЛЁНЫЙ СИГНАЛ СВЕТОФОРА!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ИГРА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ВБЛИЗИ ПРОЕЗЖЕЙ ЧАСТИ ОПАСНА!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ПЕРЕХОДЕ УЛИЦЫ БУДЬТЕ ВНИМАТЕЛЬНЫ! ОБХОДИТЕ ТРАМВАЙ СПЕРЕДИ,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АВТОБУС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ТРОЛЛЕЙБУС СЗАДИ.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ПЕРЕХОДИТЕ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УЛИЦУ ТОЛЬКО В МЕСТАХ, ОБОЗНАЧЕННЫХ ДЛЯ ПЕРЕХОДА</a:t>
            </a:r>
          </a:p>
        </p:txBody>
      </p:sp>
    </p:spTree>
    <p:extLst>
      <p:ext uri="{BB962C8B-B14F-4D97-AF65-F5344CB8AC3E}">
        <p14:creationId xmlns:p14="http://schemas.microsoft.com/office/powerpoint/2010/main" val="25395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6" y="29078"/>
            <a:ext cx="9117134" cy="682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226" y="1284504"/>
            <a:ext cx="2161862" cy="272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827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Готовясь перейти дорогу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Остановитесь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осмотрите проезжую часть.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Подчеркивайте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свои движения: поворот головы для осмотра дороги. Остановку для осмотра дороги, остановку для пропуска автомобилей.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стойте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краю тротуара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3016"/>
            <a:ext cx="8924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При переходе проезжей части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Переходите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дорогу только по пешеходному переходу или на перекрестке.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Идите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на зеленый сигнал светофора, даже если нет машин.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Выходя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проезжую часть, прекращайте разговоры.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спешите, не бегите, переходите дорогу размеренно.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торопитесь перейти дорогу, если на другой стороне вы увидели друзей, нужный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автобус.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Даже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дороге, где мало машин, переходить надо осторожно, так как машина может выехать со двора, из переулка.</a:t>
            </a:r>
          </a:p>
        </p:txBody>
      </p:sp>
    </p:spTree>
    <p:extLst>
      <p:ext uri="{BB962C8B-B14F-4D97-AF65-F5344CB8AC3E}">
        <p14:creationId xmlns:p14="http://schemas.microsoft.com/office/powerpoint/2010/main" val="16278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2817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При посадке и высадке из транспорта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Подходите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посадки к двери только после полной остановки.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садитесь в транспорт в последний момент (может прищемить дверями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При ожидании транспорта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Стойте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на посадочных площадках, на тротуаре или обочине.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355" y="2498932"/>
            <a:ext cx="4029289" cy="39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Любен</dc:creator>
  <cp:lastModifiedBy>Любен</cp:lastModifiedBy>
  <cp:revision>1</cp:revision>
  <dcterms:created xsi:type="dcterms:W3CDTF">2015-03-23T12:36:37Z</dcterms:created>
  <dcterms:modified xsi:type="dcterms:W3CDTF">2015-03-23T12:37:24Z</dcterms:modified>
</cp:coreProperties>
</file>