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3983"/>
            <a:ext cx="6152183" cy="53019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5247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Техника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время каникул!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4032">
            <a:off x="-77366" y="120983"/>
            <a:ext cx="30480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4957">
            <a:off x="5883247" y="4197252"/>
            <a:ext cx="3068833" cy="2124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1932">
            <a:off x="6168118" y="-45829"/>
            <a:ext cx="2499093" cy="34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983" y="1052736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0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4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Соблюдать правила техники безопасности при прогулках в лесу, на реке: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571" y="2970684"/>
            <a:ext cx="4731865" cy="3482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704" y="1645643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Запрещается разжигать костры на территории населенного пункта и территории лесного массива;</a:t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11525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620687"/>
            <a:ext cx="5048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Не </a:t>
            </a:r>
            <a:r>
              <a:rPr lang="ru-RU" sz="3200" dirty="0" smtClean="0">
                <a:latin typeface="Monotype Corsiva" pitchFamily="66" charset="0"/>
              </a:rPr>
              <a:t>купайтесь </a:t>
            </a:r>
            <a:r>
              <a:rPr lang="ru-RU" sz="3200" dirty="0">
                <a:latin typeface="Monotype Corsiva" pitchFamily="66" charset="0"/>
              </a:rPr>
              <a:t>в холодное время.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2376264" cy="1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6735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Запрещается употреблять в пищу малознакомые и незнакомые грибы и ягоды.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182" y="1402591"/>
            <a:ext cx="1656184" cy="19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6483" y="364502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Monotype Corsiva" pitchFamily="66" charset="0"/>
              </a:rPr>
              <a:t>Быть осторожным при контакте с электрическими приборами, соблюдать технику безопасности при включении и выключении телевизора, электрического утюга, чайника и т.д.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80" y="5013176"/>
            <a:ext cx="3666331" cy="182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35"/>
            <a:ext cx="9144000" cy="682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66647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Будьте </a:t>
            </a:r>
            <a:r>
              <a:rPr lang="ru-RU" sz="3200" dirty="0">
                <a:latin typeface="Monotype Corsiva" pitchFamily="66" charset="0"/>
              </a:rPr>
              <a:t>осторожным на льду. При недостаточной толщине до 15 см. не выходить на лёд.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10682"/>
            <a:ext cx="2663957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4620" y="3861048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Monotype Corsiva" pitchFamily="66" charset="0"/>
              </a:rPr>
              <a:t>Необходимо осторожно обращаться с лыжами, коньками, санками.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8" y="3429000"/>
            <a:ext cx="3041915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467" y="47667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Monotype Corsiva" pitchFamily="66" charset="0"/>
              </a:rPr>
              <a:t>При очень низкой температуре воздуха не выходить на прогулку во избежание обморожения кожи.</a:t>
            </a:r>
          </a:p>
        </p:txBody>
      </p:sp>
      <p:pic>
        <p:nvPicPr>
          <p:cNvPr id="5122" name="Picture 2" descr="Крещенские морозы придут в Казахстан 20-21 январ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87775" cy="18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иобщение детей 1-3 лет к художественно-эстетической деятельности. Игра &quot;Деревья и ветер&quot; - ИГРЫ И ЗАНЯТИЯ С ДЕТЬМИ 1-3 ЛЕТ -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507" y="2507604"/>
            <a:ext cx="49053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Любен</dc:creator>
  <cp:lastModifiedBy>Любен</cp:lastModifiedBy>
  <cp:revision>12</cp:revision>
  <dcterms:created xsi:type="dcterms:W3CDTF">2015-03-20T16:44:14Z</dcterms:created>
  <dcterms:modified xsi:type="dcterms:W3CDTF">2015-03-23T12:40:21Z</dcterms:modified>
</cp:coreProperties>
</file>