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2" r:id="rId4"/>
    <p:sldId id="259" r:id="rId5"/>
    <p:sldId id="260" r:id="rId6"/>
    <p:sldId id="262" r:id="rId7"/>
    <p:sldId id="263" r:id="rId8"/>
    <p:sldId id="264" r:id="rId9"/>
    <p:sldId id="261" r:id="rId10"/>
    <p:sldId id="265" r:id="rId11"/>
    <p:sldId id="266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34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89E6-F014-4292-8EAB-DF545FACD258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A259-9A54-4A77-A070-83CFFF6BCB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89E6-F014-4292-8EAB-DF545FACD258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A259-9A54-4A77-A070-83CFFF6BCB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89E6-F014-4292-8EAB-DF545FACD258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A259-9A54-4A77-A070-83CFFF6BCB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89E6-F014-4292-8EAB-DF545FACD258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A259-9A54-4A77-A070-83CFFF6BCB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89E6-F014-4292-8EAB-DF545FACD258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A259-9A54-4A77-A070-83CFFF6BCB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89E6-F014-4292-8EAB-DF545FACD258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A259-9A54-4A77-A070-83CFFF6BCB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89E6-F014-4292-8EAB-DF545FACD258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A259-9A54-4A77-A070-83CFFF6BCB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89E6-F014-4292-8EAB-DF545FACD258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A259-9A54-4A77-A070-83CFFF6BCB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89E6-F014-4292-8EAB-DF545FACD258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A259-9A54-4A77-A070-83CFFF6BCB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89E6-F014-4292-8EAB-DF545FACD258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A259-9A54-4A77-A070-83CFFF6BCB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89E6-F014-4292-8EAB-DF545FACD258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A259-9A54-4A77-A070-83CFFF6BCB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189E6-F014-4292-8EAB-DF545FACD258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1A259-9A54-4A77-A070-83CFFF6BCB8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49211" y="785794"/>
            <a:ext cx="684559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54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ЧТО ЕСТЬ У КАЖДОГО </a:t>
            </a:r>
          </a:p>
          <a:p>
            <a:pPr algn="ctr"/>
            <a:r>
              <a:rPr lang="ru-RU" sz="54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ЧЕЛОВЕКА?</a:t>
            </a:r>
            <a:endParaRPr lang="ru-RU" sz="54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http://im2-tub-ru.yandex.net/i?id=110855773-29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http://im5-tub-ru.yandex.net/i?id=90075302-53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http://im3-tub-ru.yandex.net/i?id=6725906-26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8143900" y="6072206"/>
            <a:ext cx="1000100" cy="78579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http://im2-tub-ru.yandex.net/i?id=548054949-13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http://im5-tub-ru.yandex.net/i?id=33666443-28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557216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prstTxWarp prst="textStop">
              <a:avLst>
                <a:gd name="adj" fmla="val 23972"/>
              </a:avLst>
            </a:prstTxWarp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  М  Я</a:t>
            </a:r>
            <a:endParaRPr lang="ru-RU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ВИКТОРИНА</a:t>
            </a:r>
            <a:r>
              <a:rPr lang="ru-RU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«СКАЗОЧНЫЙ ИМЕНИННИК»</a:t>
            </a:r>
            <a:br>
              <a:rPr lang="ru-RU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ru-RU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 descr="http://img-fotki.yandex.ru/get/4011/yes06.9d/0_1c0fe_4ba21658_X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http://im2-tub-ru.yandex.net/i?id=454545779-46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http://im7-tub-ru.yandex.net/i?id=402615730-00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http://img0.liveinternet.ru/images/attach/c/1/62/897/62897765_04neznaik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http://im0-tub-ru.yandex.net/i?id=457925724-21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http://im7-tub-ru.yandex.net/i?id=497100697-11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10</Words>
  <Application>Microsoft Office PowerPoint</Application>
  <PresentationFormat>Экран (4:3)</PresentationFormat>
  <Paragraphs>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</vt:lpstr>
      <vt:lpstr>И  М  Я</vt:lpstr>
      <vt:lpstr>ВИКТОРИНА  «СКАЗОЧНЫЙ ИМЕНИННИК»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привет</dc:creator>
  <cp:lastModifiedBy>привет</cp:lastModifiedBy>
  <cp:revision>8</cp:revision>
  <dcterms:created xsi:type="dcterms:W3CDTF">2012-11-25T15:12:44Z</dcterms:created>
  <dcterms:modified xsi:type="dcterms:W3CDTF">2012-11-25T16:23:49Z</dcterms:modified>
</cp:coreProperties>
</file>