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258" r:id="rId3"/>
    <p:sldId id="295" r:id="rId4"/>
    <p:sldId id="269" r:id="rId5"/>
    <p:sldId id="265" r:id="rId6"/>
    <p:sldId id="267" r:id="rId7"/>
    <p:sldId id="262" r:id="rId8"/>
    <p:sldId id="284" r:id="rId9"/>
    <p:sldId id="283" r:id="rId10"/>
    <p:sldId id="271" r:id="rId11"/>
    <p:sldId id="287" r:id="rId12"/>
    <p:sldId id="29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AD603-8B69-442B-BDD0-BD2CEB5DF958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AE1E5-8277-4DB8-955F-DAB48B33FC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AE1E5-8277-4DB8-955F-DAB48B33FC9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Спички детям не игрушки.</a:t>
            </a:r>
            <a:endParaRPr lang="ru-RU" dirty="0"/>
          </a:p>
        </p:txBody>
      </p:sp>
      <p:pic>
        <p:nvPicPr>
          <p:cNvPr id="30722" name="Picture 2" descr="C:\Users\1\Desktop\Новая папка\i (3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04867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91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Новая папка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1" y="692696"/>
            <a:ext cx="655272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23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\Desktop\Новая папка\i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48072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242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Новая папка\i 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5976663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49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2-tub-ru.yandex.net/i?id=720710e660dc6ed26944e8636b90af28-11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332656"/>
            <a:ext cx="7848872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про огонь\i (4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848871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16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Новая папка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3" y="549116"/>
            <a:ext cx="741682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6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Новая папка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0513" y="548680"/>
            <a:ext cx="356783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Новая папка\i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381642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85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Новая папка\i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128792" cy="583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62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2-tub-ru.yandex.net/i?id=629f3d44b912862e918f3e718e69f5cf-1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476672"/>
            <a:ext cx="8280920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\Desktop\Новая папка\i (4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58326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74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\Desktop\Новая папка\i (3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0688"/>
            <a:ext cx="302433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C:\Users\1\Desktop\Новая папка\i (3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2" y="620688"/>
            <a:ext cx="280831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C:\Users\1\Desktop\Новая папка\i (4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1" y="620688"/>
            <a:ext cx="309634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10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</Words>
  <Application>Microsoft Office PowerPoint</Application>
  <PresentationFormat>Экран (4:3)</PresentationFormat>
  <Paragraphs>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Спички детям не игрушки.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</dc:creator>
  <cp:lastModifiedBy>Солнышко</cp:lastModifiedBy>
  <cp:revision>15</cp:revision>
  <dcterms:created xsi:type="dcterms:W3CDTF">2015-03-11T07:33:20Z</dcterms:created>
  <dcterms:modified xsi:type="dcterms:W3CDTF">2015-03-20T15:54:22Z</dcterms:modified>
</cp:coreProperties>
</file>