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63" r:id="rId2"/>
    <p:sldId id="274" r:id="rId3"/>
    <p:sldId id="268" r:id="rId4"/>
    <p:sldId id="265" r:id="rId5"/>
    <p:sldId id="266" r:id="rId6"/>
    <p:sldId id="267" r:id="rId7"/>
    <p:sldId id="264" r:id="rId8"/>
    <p:sldId id="269" r:id="rId9"/>
    <p:sldId id="270" r:id="rId10"/>
    <p:sldId id="271" r:id="rId11"/>
    <p:sldId id="272" r:id="rId12"/>
    <p:sldId id="273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71" autoAdjust="0"/>
  </p:normalViewPr>
  <p:slideViewPr>
    <p:cSldViewPr>
      <p:cViewPr varScale="1">
        <p:scale>
          <a:sx n="74" d="100"/>
          <a:sy n="74" d="100"/>
        </p:scale>
        <p:origin x="-124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51CB7-D4B8-4D86-89D9-4AB596F2F5EF}" type="datetimeFigureOut">
              <a:rPr lang="ru-RU"/>
              <a:pPr>
                <a:defRPr/>
              </a:pPr>
              <a:t>17.05.2013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CB9F9-5499-41BD-AB3D-DCAA698DEC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09B1B-3990-4EEC-ADBA-03ABB574D7EC}" type="datetimeFigureOut">
              <a:rPr lang="ru-RU"/>
              <a:pPr>
                <a:defRPr/>
              </a:pPr>
              <a:t>17.05.2013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9EC71-2FC0-496A-A5C0-87DE315AB9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65D69-F1DE-48B8-95A2-89899B152E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5BDDD-AD50-4525-84C6-3C601E8320FD}" type="datetimeFigureOut">
              <a:rPr lang="ru-RU"/>
              <a:pPr>
                <a:defRPr/>
              </a:pPr>
              <a:t>17.05.2013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8768B-D07A-45B7-9CBE-45379CD1DA4F}" type="datetimeFigureOut">
              <a:rPr lang="ru-RU"/>
              <a:pPr>
                <a:defRPr/>
              </a:pPr>
              <a:t>17.05.2013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FF30-C87D-4FED-B9E6-A95BC7FC0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B3788-15E5-4126-8AAD-197C2234A6BF}" type="datetimeFigureOut">
              <a:rPr lang="ru-RU"/>
              <a:pPr>
                <a:defRPr/>
              </a:pPr>
              <a:t>17.05.2013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F1384-66F6-4E48-8D2E-AABFE067A4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7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BA8B11-3D43-4BE6-8CA0-0FA11C0A93CB}" type="datetimeFigureOut">
              <a:rPr lang="ru-RU"/>
              <a:pPr>
                <a:defRPr/>
              </a:pPr>
              <a:t>17.05.2013</a:t>
            </a:fld>
            <a:endParaRPr lang="ru-RU"/>
          </a:p>
        </p:txBody>
      </p:sp>
      <p:sp>
        <p:nvSpPr>
          <p:cNvPr id="8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0CB8C5-0743-4080-9A1E-3AA40E5AE6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3" r:id="rId4"/>
    <p:sldLayoutId id="2147483742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Arial" charset="0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 idx="4294967295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mtClean="0">
                <a:ln>
                  <a:noFill/>
                </a:ln>
                <a:effectLst/>
              </a:rPr>
              <a:t>Любовь – основа жизни</a:t>
            </a:r>
          </a:p>
        </p:txBody>
      </p:sp>
      <p:sp>
        <p:nvSpPr>
          <p:cNvPr id="717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Каждый человек хочет, чтобы его любили. Ценность любви не в том, что любят вас, а в том, что вы способны любить других.</a:t>
            </a:r>
          </a:p>
        </p:txBody>
      </p:sp>
      <p:pic>
        <p:nvPicPr>
          <p:cNvPr id="7171" name="Picture 4" descr="71875871_ruki_i_miruv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2997200"/>
            <a:ext cx="642937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8313" y="0"/>
            <a:ext cx="8229600" cy="1052513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mtClean="0">
                <a:ln>
                  <a:noFill/>
                </a:ln>
                <a:effectLst/>
              </a:rPr>
              <a:t>Любовь к природе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Любить природу, это значит не ломать деревья, не рвать цветы, помогать животным, попавшим в беду. </a:t>
            </a:r>
          </a:p>
        </p:txBody>
      </p:sp>
      <p:pic>
        <p:nvPicPr>
          <p:cNvPr id="16387" name="Picture 4" descr="ma06nt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141663"/>
            <a:ext cx="3992562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 descr="b45c7_0_8193e_bd11e11f_or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141663"/>
            <a:ext cx="3995738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 idx="4294967295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mtClean="0">
                <a:ln>
                  <a:noFill/>
                </a:ln>
                <a:effectLst/>
              </a:rPr>
              <a:t>Любовь к миру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Нельзя быть равнодушными, надо знать, что происходит в нашей стране, путешествовать, ходить на экскурсии, изучать свой край.</a:t>
            </a:r>
          </a:p>
        </p:txBody>
      </p:sp>
      <p:pic>
        <p:nvPicPr>
          <p:cNvPr id="17411" name="Picture 4" descr="фото00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924175"/>
            <a:ext cx="72739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 idx="4294967295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mtClean="0">
                <a:ln>
                  <a:noFill/>
                </a:ln>
                <a:effectLst/>
              </a:rPr>
              <a:t>Любовь – основа нашей жизни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Любовь к Родине это : любовь к своей семье, к людям, которые тебя окружают, к природе, к животным, к своему городу, к школе, к своим увлечениям, и, конечно, к нашей истории. Если мы любим все, что нас окружает – значит мы любим Родину. Если мы участвуем в жизни страны, значит мы любим Родину. Вот что значит любить Отчизну.</a:t>
            </a:r>
          </a:p>
        </p:txBody>
      </p:sp>
      <p:pic>
        <p:nvPicPr>
          <p:cNvPr id="18435" name="Picture 4" descr="kirishi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4868863"/>
            <a:ext cx="14398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 descr="f174458b33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4724400"/>
            <a:ext cx="52339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 idx="4294967295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mtClean="0">
                <a:ln>
                  <a:noFill/>
                </a:ln>
                <a:effectLst/>
              </a:rPr>
              <a:t>Любовь к истории</a:t>
            </a:r>
          </a:p>
        </p:txBody>
      </p:sp>
      <p:sp>
        <p:nvSpPr>
          <p:cNvPr id="819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Мы живем в России и должны знать историю нашей страны и ее героев.</a:t>
            </a:r>
          </a:p>
        </p:txBody>
      </p:sp>
      <p:pic>
        <p:nvPicPr>
          <p:cNvPr id="8195" name="Picture 4" descr="2007061820063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2781300"/>
            <a:ext cx="3665537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5" descr="4oct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781300"/>
            <a:ext cx="403383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mtClean="0">
                <a:ln>
                  <a:noFill/>
                </a:ln>
                <a:effectLst/>
              </a:rPr>
              <a:t>Любовь к своему городу</a:t>
            </a:r>
          </a:p>
        </p:txBody>
      </p:sp>
      <p:sp>
        <p:nvSpPr>
          <p:cNvPr id="921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На земле много красивых мест, но наш город самый лучший.  Любить свой город, значит не мусорить, поддерживать чистоту и порядок, праздновать День города.</a:t>
            </a:r>
          </a:p>
        </p:txBody>
      </p:sp>
      <p:pic>
        <p:nvPicPr>
          <p:cNvPr id="9219" name="Picture 5" descr="file_0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716338"/>
            <a:ext cx="37782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6" descr="photo_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3716338"/>
            <a:ext cx="390207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 idx="4294967295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mtClean="0">
                <a:ln>
                  <a:noFill/>
                </a:ln>
                <a:effectLst/>
              </a:rPr>
              <a:t>Любовь к семье</a:t>
            </a:r>
          </a:p>
        </p:txBody>
      </p:sp>
      <p:sp>
        <p:nvSpPr>
          <p:cNvPr id="1024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Любовь к Родине начинается с любви к своей семье: к маме, папе, бабушке, сестрам и братьям. Мы должны помогать своим родным, заботиться о них.</a:t>
            </a:r>
          </a:p>
        </p:txBody>
      </p:sp>
      <p:pic>
        <p:nvPicPr>
          <p:cNvPr id="10243" name="Picture 4" descr="5757e5a4a6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141663"/>
            <a:ext cx="34353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6" descr="post90322_im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141663"/>
            <a:ext cx="4103687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 idx="4294967295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mtClean="0">
                <a:ln>
                  <a:noFill/>
                </a:ln>
                <a:effectLst/>
              </a:rPr>
              <a:t>Любовь к знаниям</a:t>
            </a:r>
          </a:p>
        </p:txBody>
      </p:sp>
      <p:sp>
        <p:nvSpPr>
          <p:cNvPr id="1126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Если ты мало знаешь, то не сможешь принести пользу своей Родине , поэтому надо хорошо учиться.</a:t>
            </a:r>
          </a:p>
        </p:txBody>
      </p:sp>
      <p:pic>
        <p:nvPicPr>
          <p:cNvPr id="11267" name="Picture 4" descr="www_chudetstvo_ru_pervoe_sentyabrya_den_znaniy_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781300"/>
            <a:ext cx="6667500" cy="368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 idx="4294967295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mtClean="0">
                <a:ln>
                  <a:noFill/>
                </a:ln>
                <a:effectLst/>
              </a:rPr>
              <a:t>Любовь к своей школе</a:t>
            </a:r>
          </a:p>
        </p:txBody>
      </p:sp>
      <p:sp>
        <p:nvSpPr>
          <p:cNvPr id="1229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Школа это второй дом. Надо любить свою школу, свой класс, следить за порядком, держать в чистоте рабочее место, помогать одноклассникам.</a:t>
            </a:r>
          </a:p>
        </p:txBody>
      </p:sp>
      <p:pic>
        <p:nvPicPr>
          <p:cNvPr id="12291" name="Picture 5" descr="DSC042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3429000"/>
            <a:ext cx="4608512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 idx="4294967295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mtClean="0">
                <a:ln>
                  <a:noFill/>
                </a:ln>
                <a:effectLst/>
              </a:rPr>
              <a:t>Любовь к животным</a:t>
            </a:r>
          </a:p>
        </p:txBody>
      </p:sp>
      <p:sp>
        <p:nvSpPr>
          <p:cNvPr id="1331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Любовь к животным проявляется в заботе о своем питомце. Нужно помнить, что рядом с тобой живое существо, его нужно вовремя кормить, поить, выгуливать.</a:t>
            </a:r>
          </a:p>
        </p:txBody>
      </p:sp>
      <p:pic>
        <p:nvPicPr>
          <p:cNvPr id="13315" name="Picture 4" descr="1254750731_1086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429000"/>
            <a:ext cx="4248150" cy="310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photos0-800x6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3429000"/>
            <a:ext cx="4033837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mtClean="0">
                <a:ln>
                  <a:noFill/>
                </a:ln>
                <a:effectLst/>
              </a:rPr>
              <a:t>Любовь к книгам</a:t>
            </a:r>
          </a:p>
        </p:txBody>
      </p:sp>
      <p:sp>
        <p:nvSpPr>
          <p:cNvPr id="1433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Так много интересного можно узнать из книг! Недаром говорят – книга источник знаний. </a:t>
            </a:r>
          </a:p>
        </p:txBody>
      </p:sp>
      <p:pic>
        <p:nvPicPr>
          <p:cNvPr id="14339" name="Picture 4" descr="739327102littlegirlread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924175"/>
            <a:ext cx="7010400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mtClean="0">
                <a:ln>
                  <a:noFill/>
                </a:ln>
                <a:effectLst/>
              </a:rPr>
              <a:t>Любовь к спорту</a:t>
            </a:r>
          </a:p>
        </p:txBody>
      </p:sp>
      <p:sp>
        <p:nvSpPr>
          <p:cNvPr id="1536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Мы все любим играть в футбол, кататься на лыжах, бегать наперегонки. Спорт – это здоровье. Стране нужны здоровые, сильные, красивые граждане.</a:t>
            </a:r>
          </a:p>
        </p:txBody>
      </p:sp>
      <p:pic>
        <p:nvPicPr>
          <p:cNvPr id="15363" name="Picture 4" descr="DSC002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3429000"/>
            <a:ext cx="5500687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153</TotalTime>
  <Words>299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Wingdings 2</vt:lpstr>
      <vt:lpstr>Calibri</vt:lpstr>
      <vt:lpstr>Бумажная</vt:lpstr>
      <vt:lpstr>Бумажная</vt:lpstr>
      <vt:lpstr>Бумажная</vt:lpstr>
      <vt:lpstr>Бумажная</vt:lpstr>
      <vt:lpstr>Любовь – основа жизни</vt:lpstr>
      <vt:lpstr>Любовь к истории</vt:lpstr>
      <vt:lpstr>Любовь к своему городу</vt:lpstr>
      <vt:lpstr>Любовь к семье</vt:lpstr>
      <vt:lpstr>Любовь к знаниям</vt:lpstr>
      <vt:lpstr>Любовь к своей школе</vt:lpstr>
      <vt:lpstr>Любовь к животным</vt:lpstr>
      <vt:lpstr>Любовь к книгам</vt:lpstr>
      <vt:lpstr>Любовь к спорту</vt:lpstr>
      <vt:lpstr>Любовь к природе</vt:lpstr>
      <vt:lpstr>Любовь к миру</vt:lpstr>
      <vt:lpstr>Любовь – основа нашей жизни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любовь </dc:title>
  <dc:creator>Ольга</dc:creator>
  <cp:lastModifiedBy>User</cp:lastModifiedBy>
  <cp:revision>15</cp:revision>
  <dcterms:created xsi:type="dcterms:W3CDTF">2013-04-18T14:40:09Z</dcterms:created>
  <dcterms:modified xsi:type="dcterms:W3CDTF">2013-05-17T17:13:52Z</dcterms:modified>
</cp:coreProperties>
</file>