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5DCA57E-AFE2-409D-A7AB-CEF477D4EC6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5CE8D88-BE5E-4871-81C0-57908A95E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533400"/>
            <a:ext cx="5757656" cy="2038344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дружбе-сила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000504"/>
            <a:ext cx="6858016" cy="221457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Классный час  в 5 классе</a:t>
            </a:r>
          </a:p>
          <a:p>
            <a:pPr algn="ctr"/>
            <a:r>
              <a:rPr lang="ru-RU" dirty="0" smtClean="0"/>
              <a:t>Подготовила Шингарева Елена Владимировна,</a:t>
            </a:r>
          </a:p>
          <a:p>
            <a:pPr algn="ctr"/>
            <a:r>
              <a:rPr lang="ru-RU" dirty="0" smtClean="0"/>
              <a:t>учитель географии МБОУ «СОШ № 2</a:t>
            </a:r>
          </a:p>
          <a:p>
            <a:pPr algn="ctr"/>
            <a:r>
              <a:rPr lang="ru-RU" dirty="0" smtClean="0"/>
              <a:t> г Макарова»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6908215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14290"/>
            <a:ext cx="8215337" cy="66437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/>
          <a:lstStyle/>
          <a:p>
            <a:r>
              <a:rPr lang="ru-RU" dirty="0" smtClean="0"/>
              <a:t>Как вы понимаете слово «дружба»?</a:t>
            </a:r>
          </a:p>
          <a:p>
            <a:r>
              <a:rPr lang="ru-RU" dirty="0" smtClean="0"/>
              <a:t>Кто такой «друг»?</a:t>
            </a:r>
          </a:p>
          <a:p>
            <a:r>
              <a:rPr lang="ru-RU" dirty="0" smtClean="0"/>
              <a:t>Кто может быть другом?</a:t>
            </a:r>
          </a:p>
          <a:p>
            <a:r>
              <a:rPr lang="ru-RU" dirty="0" smtClean="0"/>
              <a:t>У кого есть «настоящий» друг, друзья?</a:t>
            </a:r>
          </a:p>
          <a:p>
            <a:r>
              <a:rPr lang="ru-RU" dirty="0" smtClean="0"/>
              <a:t>Что значит «дружить»?</a:t>
            </a:r>
          </a:p>
          <a:p>
            <a:r>
              <a:rPr lang="ru-RU" dirty="0" smtClean="0"/>
              <a:t>Как вы думаете, есть ли определённые правила, законы дружбы?</a:t>
            </a:r>
          </a:p>
          <a:p>
            <a:r>
              <a:rPr lang="ru-RU" dirty="0" smtClean="0"/>
              <a:t> Как вы понимаете «Дерево сильно корнями, а человек – друзьями»?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r>
              <a:rPr lang="ru-RU" dirty="0" smtClean="0"/>
              <a:t>Законы дружбы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/>
          <a:lstStyle/>
          <a:p>
            <a:r>
              <a:rPr lang="ru-RU" dirty="0" smtClean="0"/>
              <a:t>Один за </a:t>
            </a:r>
            <a:r>
              <a:rPr lang="ru-RU" dirty="0" err="1" smtClean="0"/>
              <a:t>всех,и</a:t>
            </a:r>
            <a:r>
              <a:rPr lang="ru-RU" dirty="0" smtClean="0"/>
              <a:t> все за одного.</a:t>
            </a:r>
          </a:p>
          <a:p>
            <a:r>
              <a:rPr lang="ru-RU" dirty="0" smtClean="0"/>
              <a:t>С хорошим другом веселей при удаче, легче в беде.</a:t>
            </a:r>
          </a:p>
          <a:p>
            <a:r>
              <a:rPr lang="ru-RU" dirty="0" smtClean="0"/>
              <a:t>Не спорь с другом по пустякам и не ссорься.</a:t>
            </a:r>
          </a:p>
          <a:p>
            <a:r>
              <a:rPr lang="ru-RU" dirty="0" smtClean="0"/>
              <a:t>Не ябедничай, лучше сам поправь.</a:t>
            </a:r>
          </a:p>
          <a:p>
            <a:r>
              <a:rPr lang="ru-RU" dirty="0" smtClean="0"/>
              <a:t>Помоги друзьям в беде.</a:t>
            </a:r>
          </a:p>
          <a:p>
            <a:r>
              <a:rPr lang="ru-RU" dirty="0" smtClean="0"/>
              <a:t>В разговоре, в игре не будь грубым, не кричи.</a:t>
            </a:r>
          </a:p>
          <a:p>
            <a:r>
              <a:rPr lang="ru-RU" dirty="0" smtClean="0"/>
              <a:t>Не зазнавайся, если у тебя что-то очень хорошо получилось. Не сердись и не падай </a:t>
            </a:r>
            <a:r>
              <a:rPr lang="ru-RU" dirty="0" err="1" smtClean="0"/>
              <a:t>духом,если</a:t>
            </a:r>
            <a:r>
              <a:rPr lang="ru-RU" dirty="0" smtClean="0"/>
              <a:t> у тебя что-то не получилось.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943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Дима и </a:t>
            </a:r>
            <a:r>
              <a:rPr lang="ru-RU" dirty="0" err="1" smtClean="0"/>
              <a:t>саша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Сегодня в классе ответственная контрольная работа. Дима и Саша склонились над листком бумаги. Учитель сказал, что эти письменные </a:t>
            </a:r>
            <a:r>
              <a:rPr lang="ru-RU" dirty="0" err="1" smtClean="0"/>
              <a:t>рабрты</a:t>
            </a:r>
            <a:r>
              <a:rPr lang="ru-RU" dirty="0" smtClean="0"/>
              <a:t> будут посылать в район. </a:t>
            </a:r>
            <a:r>
              <a:rPr lang="ru-RU" dirty="0" err="1" smtClean="0"/>
              <a:t>Дима-сильнейший</a:t>
            </a:r>
            <a:r>
              <a:rPr lang="ru-RU" dirty="0" smtClean="0"/>
              <a:t> математик в </a:t>
            </a:r>
            <a:r>
              <a:rPr lang="ru-RU" dirty="0" err="1" smtClean="0"/>
              <a:t>классе,он</a:t>
            </a:r>
            <a:r>
              <a:rPr lang="ru-RU" dirty="0" smtClean="0"/>
              <a:t> уже решил задачу. Сашу посадили рядом с Димой чтобы подтягивался. Потому что Саша неуспевающий, несообразительный. Но он и очень самолюбивый мальчик. Дима открыл перед ним черновик. Смотри, вот уже решена. Но Саша нахмурился и смотрел только в свою тетрадь. Диме жалко Сашу. Опять двойка, а у меня пятёрка.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7239000" cy="4598372"/>
          </a:xfrm>
        </p:spPr>
        <p:txBody>
          <a:bodyPr/>
          <a:lstStyle/>
          <a:p>
            <a:r>
              <a:rPr lang="ru-RU" dirty="0" smtClean="0"/>
              <a:t> Хороший ли товарищ Дима ?</a:t>
            </a:r>
          </a:p>
          <a:p>
            <a:endParaRPr lang="ru-RU" dirty="0" smtClean="0"/>
          </a:p>
          <a:p>
            <a:r>
              <a:rPr lang="ru-RU" dirty="0" smtClean="0"/>
              <a:t> Как он мог помочь Саше ?</a:t>
            </a:r>
          </a:p>
          <a:p>
            <a:endParaRPr lang="ru-RU" dirty="0" smtClean="0"/>
          </a:p>
          <a:p>
            <a:r>
              <a:rPr lang="ru-RU" dirty="0" smtClean="0"/>
              <a:t> Как бы ты поступил в данной ситуации?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r>
              <a:rPr lang="ru-RU" dirty="0" smtClean="0"/>
              <a:t>Заключение: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Дружба-это когда люди хотят быть вместе, когда они интересуют друг друга, доверяют друг другу.</a:t>
            </a:r>
          </a:p>
          <a:p>
            <a:pPr>
              <a:buNone/>
            </a:pPr>
            <a:r>
              <a:rPr lang="ru-RU" dirty="0" smtClean="0"/>
              <a:t>Дружба возможна только при соблюдении определённых законов, важнейшими из которых являются уважение прав друг друга, умение признавать свои ошибки, обязательность, отсутствие споров о вкусах, терпимость и справедливая критика.</a:t>
            </a:r>
          </a:p>
          <a:p>
            <a:pPr>
              <a:buNone/>
            </a:pPr>
            <a:r>
              <a:rPr lang="ru-RU" u="sng" dirty="0" smtClean="0"/>
              <a:t>Ну а главное, в чём наша сила?</a:t>
            </a:r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b="1" dirty="0" smtClean="0"/>
              <a:t>             СИЛА В ДРУЖБЕ!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8508018114d4fa7ba2486d4.056316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42852"/>
            <a:ext cx="7715304" cy="63135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432</TotalTime>
  <Words>343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В дружбе-сила</vt:lpstr>
      <vt:lpstr>Слайд 2</vt:lpstr>
      <vt:lpstr>Слайд 3</vt:lpstr>
      <vt:lpstr>Законы дружбы</vt:lpstr>
      <vt:lpstr>Дима и саша</vt:lpstr>
      <vt:lpstr>Вопросы:</vt:lpstr>
      <vt:lpstr>Заключение: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дружбе-сила</dc:title>
  <dc:creator>1</dc:creator>
  <cp:lastModifiedBy>1</cp:lastModifiedBy>
  <cp:revision>13</cp:revision>
  <dcterms:created xsi:type="dcterms:W3CDTF">2013-03-02T23:47:50Z</dcterms:created>
  <dcterms:modified xsi:type="dcterms:W3CDTF">2013-09-30T08:12:50Z</dcterms:modified>
</cp:coreProperties>
</file>