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08E5-8D81-4C6E-9778-E46C0CDFAD9C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79BF-26BC-48BD-84A8-B4609D3F4F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633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08E5-8D81-4C6E-9778-E46C0CDFAD9C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79BF-26BC-48BD-84A8-B4609D3F4F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787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08E5-8D81-4C6E-9778-E46C0CDFAD9C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79BF-26BC-48BD-84A8-B4609D3F4F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361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08E5-8D81-4C6E-9778-E46C0CDFAD9C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79BF-26BC-48BD-84A8-B4609D3F4F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343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08E5-8D81-4C6E-9778-E46C0CDFAD9C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79BF-26BC-48BD-84A8-B4609D3F4F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068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08E5-8D81-4C6E-9778-E46C0CDFAD9C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79BF-26BC-48BD-84A8-B4609D3F4F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422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08E5-8D81-4C6E-9778-E46C0CDFAD9C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79BF-26BC-48BD-84A8-B4609D3F4F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18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08E5-8D81-4C6E-9778-E46C0CDFAD9C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79BF-26BC-48BD-84A8-B4609D3F4F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330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08E5-8D81-4C6E-9778-E46C0CDFAD9C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79BF-26BC-48BD-84A8-B4609D3F4F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008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08E5-8D81-4C6E-9778-E46C0CDFAD9C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79BF-26BC-48BD-84A8-B4609D3F4F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627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08E5-8D81-4C6E-9778-E46C0CDFAD9C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79BF-26BC-48BD-84A8-B4609D3F4F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989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E08E5-8D81-4C6E-9778-E46C0CDFAD9C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579BF-26BC-48BD-84A8-B4609D3F4F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155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79512" y="116632"/>
            <a:ext cx="6876000" cy="19440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День смеха.</a:t>
            </a:r>
            <a:endParaRPr lang="ru-RU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788024" y="3429000"/>
            <a:ext cx="3960440" cy="24480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dirty="0" smtClean="0">
                <a:solidFill>
                  <a:srgbClr val="002060"/>
                </a:solidFill>
              </a:rPr>
              <a:t>Создала:</a:t>
            </a:r>
          </a:p>
          <a:p>
            <a:r>
              <a:rPr lang="ru-RU" dirty="0" err="1" smtClean="0">
                <a:solidFill>
                  <a:srgbClr val="002060"/>
                </a:solidFill>
              </a:rPr>
              <a:t>Дмитрина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И</a:t>
            </a:r>
            <a:r>
              <a:rPr lang="ru-RU" dirty="0" smtClean="0">
                <a:solidFill>
                  <a:srgbClr val="002060"/>
                </a:solidFill>
              </a:rPr>
              <a:t>рина Юрьевна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Воспитатель второй младшей группы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МКДОУ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«Детский сад №10»</a:t>
            </a:r>
          </a:p>
        </p:txBody>
      </p:sp>
    </p:spTree>
    <p:extLst>
      <p:ext uri="{BB962C8B-B14F-4D97-AF65-F5344CB8AC3E}">
        <p14:creationId xmlns:p14="http://schemas.microsoft.com/office/powerpoint/2010/main" val="2443059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260692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День рождение куклы.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8476" y="1600200"/>
            <a:ext cx="6807048" cy="4525963"/>
          </a:xfrm>
        </p:spPr>
      </p:pic>
    </p:spTree>
    <p:extLst>
      <p:ext uri="{BB962C8B-B14F-4D97-AF65-F5344CB8AC3E}">
        <p14:creationId xmlns:p14="http://schemas.microsoft.com/office/powerpoint/2010/main" val="236746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8476" y="1600200"/>
            <a:ext cx="6807048" cy="4525963"/>
          </a:xfrm>
        </p:spPr>
      </p:pic>
    </p:spTree>
    <p:extLst>
      <p:ext uri="{BB962C8B-B14F-4D97-AF65-F5344CB8AC3E}">
        <p14:creationId xmlns:p14="http://schemas.microsoft.com/office/powerpoint/2010/main" val="55747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Нам хорошо и весело.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8476" y="1600200"/>
            <a:ext cx="6807048" cy="4525963"/>
          </a:xfrm>
        </p:spPr>
      </p:pic>
    </p:spTree>
    <p:extLst>
      <p:ext uri="{BB962C8B-B14F-4D97-AF65-F5344CB8AC3E}">
        <p14:creationId xmlns:p14="http://schemas.microsoft.com/office/powerpoint/2010/main" val="340924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Игры в музыкальном уголке.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7624" y="1556792"/>
            <a:ext cx="6795580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608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Игры с мыльными пузырями.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9220" y="1600200"/>
            <a:ext cx="6805559" cy="4525963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9592" y="1268760"/>
            <a:ext cx="7307847" cy="48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03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Мы поём.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5616" y="1556792"/>
            <a:ext cx="6795580" cy="4525963"/>
          </a:xfrm>
        </p:spPr>
      </p:pic>
    </p:spTree>
    <p:extLst>
      <p:ext uri="{BB962C8B-B14F-4D97-AF65-F5344CB8AC3E}">
        <p14:creationId xmlns:p14="http://schemas.microsoft.com/office/powerpoint/2010/main" val="235460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Мы клоуны.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4210" y="1600200"/>
            <a:ext cx="6795580" cy="4525963"/>
          </a:xfrm>
        </p:spPr>
      </p:pic>
    </p:spTree>
    <p:extLst>
      <p:ext uri="{BB962C8B-B14F-4D97-AF65-F5344CB8AC3E}">
        <p14:creationId xmlns:p14="http://schemas.microsoft.com/office/powerpoint/2010/main" val="11204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Танцуем.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9220" y="1600200"/>
            <a:ext cx="6805559" cy="4525963"/>
          </a:xfrm>
        </p:spPr>
      </p:pic>
    </p:spTree>
    <p:extLst>
      <p:ext uri="{BB962C8B-B14F-4D97-AF65-F5344CB8AC3E}">
        <p14:creationId xmlns:p14="http://schemas.microsoft.com/office/powerpoint/2010/main" val="404660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9220" y="1600200"/>
            <a:ext cx="6805559" cy="4525963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88441"/>
            <a:ext cx="9144000" cy="6081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51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Смешные рисунки.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71472" y="2063337"/>
            <a:ext cx="5401056" cy="3599688"/>
          </a:xfrm>
        </p:spPr>
      </p:pic>
    </p:spTree>
    <p:extLst>
      <p:ext uri="{BB962C8B-B14F-4D97-AF65-F5344CB8AC3E}">
        <p14:creationId xmlns:p14="http://schemas.microsoft.com/office/powerpoint/2010/main" val="302326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 нам приехали клоуны.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336366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51</Words>
  <Application>Microsoft Office PowerPoint</Application>
  <PresentationFormat>Экран (4:3)</PresentationFormat>
  <Paragraphs>15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День смеха.</vt:lpstr>
      <vt:lpstr>Игры в музыкальном уголке.</vt:lpstr>
      <vt:lpstr>Игры с мыльными пузырями.</vt:lpstr>
      <vt:lpstr>Мы поём.</vt:lpstr>
      <vt:lpstr>Мы клоуны.</vt:lpstr>
      <vt:lpstr>Танцуем.</vt:lpstr>
      <vt:lpstr>Презентация PowerPoint</vt:lpstr>
      <vt:lpstr>Смешные рисунки.</vt:lpstr>
      <vt:lpstr>К нам приехали клоуны.</vt:lpstr>
      <vt:lpstr>Презентация PowerPoint</vt:lpstr>
      <vt:lpstr>День рождение куклы.</vt:lpstr>
      <vt:lpstr>Презентация PowerPoint</vt:lpstr>
      <vt:lpstr>Нам хорошо и весело.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смеха</dc:title>
  <dc:creator>Ирина</dc:creator>
  <cp:lastModifiedBy>Ирина</cp:lastModifiedBy>
  <cp:revision>12</cp:revision>
  <dcterms:created xsi:type="dcterms:W3CDTF">2014-03-31T10:33:07Z</dcterms:created>
  <dcterms:modified xsi:type="dcterms:W3CDTF">2015-04-05T11:40:26Z</dcterms:modified>
</cp:coreProperties>
</file>