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62" r:id="rId6"/>
    <p:sldId id="261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7;&#1090;&#1072;&#1088;&#1086;&#1077;\&#1044;&#1080;&#1089;&#1082;%20&#1044;\&#1076;&#1077;&#1090;&#1089;&#1082;&#1080;&#1081;%20&#1089;&#1072;&#1076;\&#1087;&#1088;&#1077;&#1079;&#1077;&#1085;&#1090;&#1072;&#1094;&#1080;&#1080;\&#1085;&#1072;%20&#1055;&#1072;&#1089;&#1093;&#1091;\&#1062;&#1077;&#1088;&#1082;&#1086;&#1074;&#1085;&#1099;&#1081;%20&#1093;&#1086;&#1088;,%20&#1082;&#1086;&#1083;&#1086;&#1082;&#1086;&#1083;&#1100;&#1085;&#1099;&#1081;%20&#1087;&#1077;&#1088;&#1077;&#1079;&#1074;&#1086;&#1085;%20-%20&#1042;&#1086;&#1089;&#1082;&#1088;&#1077;&#1089;&#1077;&#1085;&#1080;&#1077;%20&#1058;&#1074;&#1086;&#1077;%20&#1061;&#1088;&#1080;&#1089;&#1090;&#1077;%20&#1057;&#1087;&#1072;&#1089;&#1077;1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Пасха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Светлое Христово воскресение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zhodinonews.by/wp-content/uploads/2013/04/8eac749e272c6eb35728146eb22809d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4290"/>
            <a:ext cx="3852853" cy="3930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iloserdie.ru/forum/uploads/profile/photo-10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571636" cy="2453561"/>
          </a:xfrm>
          <a:prstGeom prst="rect">
            <a:avLst/>
          </a:prstGeom>
          <a:noFill/>
        </p:spPr>
      </p:pic>
      <p:pic>
        <p:nvPicPr>
          <p:cNvPr id="14340" name="Picture 4" descr="http://stat17.privet.ru/lr/0910e027665290f9252f870e95b20a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928802"/>
            <a:ext cx="6191250" cy="4648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greenmama.ua/dn_images/01/36/32/78/1239981046post-1-1115018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5143536" cy="3857652"/>
          </a:xfrm>
          <a:prstGeom prst="rect">
            <a:avLst/>
          </a:prstGeom>
          <a:noFill/>
        </p:spPr>
      </p:pic>
      <p:pic>
        <p:nvPicPr>
          <p:cNvPr id="4" name="Picture 2" descr="http://imagesfb.s3.amazonaws.com/files/2008/03/ovos-da-pasc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14290"/>
            <a:ext cx="5143536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golovapr.com/wp-content/uploads/2013/04/746522848-290x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929066"/>
            <a:ext cx="2762250" cy="2762251"/>
          </a:xfrm>
          <a:prstGeom prst="rect">
            <a:avLst/>
          </a:prstGeom>
          <a:noFill/>
        </p:spPr>
      </p:pic>
      <p:pic>
        <p:nvPicPr>
          <p:cNvPr id="15366" name="Picture 6" descr="http://forum.agronationale.ru/uploads/recept/nr_img/3/r74901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42852"/>
            <a:ext cx="4762500" cy="3571875"/>
          </a:xfrm>
          <a:prstGeom prst="rect">
            <a:avLst/>
          </a:prstGeom>
          <a:noFill/>
        </p:spPr>
      </p:pic>
      <p:pic>
        <p:nvPicPr>
          <p:cNvPr id="5" name="Picture 2" descr="http://s1.hostingkartinok.com/uploads/images/2012/04/f008b6478514206ebcce793b4ae215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736"/>
            <a:ext cx="4448175" cy="531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edu54.ru/sites/default/files/images/2011/01/a96adbc47549f92c2c88866059615282808ede74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643182"/>
            <a:ext cx="5429288" cy="4071966"/>
          </a:xfrm>
          <a:prstGeom prst="rect">
            <a:avLst/>
          </a:prstGeom>
          <a:noFill/>
        </p:spPr>
      </p:pic>
      <p:pic>
        <p:nvPicPr>
          <p:cNvPr id="4" name="Picture 8" descr="http://img1.liveinternet.ru/images/attach/c/2/73/807/73807129_DSC_02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5286412" cy="4101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://img1.liveinternet.ru/images/attach/c/2/73/574/73574275_3925937.jpg"/>
          <p:cNvSpPr>
            <a:spLocks noChangeAspect="1" noChangeArrowheads="1"/>
          </p:cNvSpPr>
          <p:nvPr/>
        </p:nvSpPr>
        <p:spPr bwMode="auto">
          <a:xfrm>
            <a:off x="63500" y="-136525"/>
            <a:ext cx="6457950" cy="484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http://img1.liveinternet.ru/images/attach/c/2/73/574/73574275_3925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857364"/>
            <a:ext cx="6457950" cy="4848225"/>
          </a:xfrm>
          <a:prstGeom prst="rect">
            <a:avLst/>
          </a:prstGeom>
          <a:noFill/>
        </p:spPr>
      </p:pic>
      <p:pic>
        <p:nvPicPr>
          <p:cNvPr id="13318" name="Picture 6" descr="http://static.freepik.com/free-photo/bells-at-temple_2736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2470" y="214290"/>
            <a:ext cx="4004792" cy="3000396"/>
          </a:xfrm>
          <a:prstGeom prst="rect">
            <a:avLst/>
          </a:prstGeom>
          <a:noFill/>
        </p:spPr>
      </p:pic>
      <p:pic>
        <p:nvPicPr>
          <p:cNvPr id="5" name="Церковный хор, колокольный перезвон - Воскресение Твое Христе Спас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28664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1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0.liveinternet.ru/images/attach/c/8/100/559/100559262_0_540f5_d2a41b9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6457950" cy="4171951"/>
          </a:xfrm>
          <a:prstGeom prst="rect">
            <a:avLst/>
          </a:prstGeom>
          <a:noFill/>
        </p:spPr>
      </p:pic>
      <p:pic>
        <p:nvPicPr>
          <p:cNvPr id="17414" name="Picture 6" descr="http://www.tigrulki.ru/wp-content/uploads/2010/03/12596682_gorka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42852"/>
            <a:ext cx="3143252" cy="3143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</TotalTime>
  <Words>4</Words>
  <Application>Microsoft Office PowerPoint</Application>
  <PresentationFormat>Экран (4:3)</PresentationFormat>
  <Paragraphs>2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Пасха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</dc:title>
  <dc:creator>Сергей</dc:creator>
  <cp:lastModifiedBy>Сергей</cp:lastModifiedBy>
  <cp:revision>14</cp:revision>
  <dcterms:created xsi:type="dcterms:W3CDTF">2014-04-17T15:41:09Z</dcterms:created>
  <dcterms:modified xsi:type="dcterms:W3CDTF">2014-04-17T17:41:01Z</dcterms:modified>
</cp:coreProperties>
</file>