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83" r:id="rId5"/>
    <p:sldId id="289" r:id="rId6"/>
    <p:sldId id="261" r:id="rId7"/>
    <p:sldId id="263" r:id="rId8"/>
    <p:sldId id="290" r:id="rId9"/>
    <p:sldId id="265" r:id="rId10"/>
    <p:sldId id="268" r:id="rId11"/>
    <p:sldId id="269" r:id="rId12"/>
    <p:sldId id="281" r:id="rId13"/>
    <p:sldId id="272" r:id="rId14"/>
    <p:sldId id="284" r:id="rId15"/>
    <p:sldId id="285" r:id="rId16"/>
    <p:sldId id="286" r:id="rId17"/>
    <p:sldId id="287" r:id="rId18"/>
    <p:sldId id="288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470F-BD45-4E9D-93B4-98BCFF3E347E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8739-6E5C-4423-88EE-68E6B9B2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8739-6E5C-4423-88EE-68E6B9B2B7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30E0E5-80F0-4F56-A3D7-52D591C0061A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E20812-EBD7-40B6-882B-AB061A1EBE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_98349835_&#1044;&#1099;&#1093;&#1072;&#1085;&#1080;&#1077;_&#1078;&#1080;&#1079;&#1085;&#1080;_&#1079;&#1074;&#1091;&#1082;&#1080;_&#1087;&#1088;&#1080;&#1088;&#1086;&#1076;&#1099;___&#1084;&#1091;&#1079;&#1099;&#1082;&#1072;._-__(&#1047;&#1074;&#1091;&#1082;&#1080;_&#1083;&#1077;&#1090;&#1085;&#1077;&#1075;&#1086;_&#1083;&#1077;&#1089;&#1072;)._(MusVid.net)_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852862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приёмов мнемотехники для развития речи детей 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           </a:t>
            </a:r>
            <a:r>
              <a:rPr lang="ru-RU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Сторожук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pPr algn="ctr"/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иришка раб стол\дс 51\картинки\малыш и гл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187454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oc02005520121102073916_001"/>
          <p:cNvPicPr>
            <a:picLocks noChangeAspect="1" noChangeArrowheads="1"/>
          </p:cNvPicPr>
          <p:nvPr/>
        </p:nvPicPr>
        <p:blipFill>
          <a:blip r:embed="rId2" cstate="screen">
            <a:lum bright="-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99241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285992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большой мохнатый шмель,</a:t>
            </a:r>
          </a:p>
          <a:p>
            <a:r>
              <a:rPr lang="ru-RU" sz="2400" dirty="0" smtClean="0"/>
              <a:t>Разбудил меня апрель.</a:t>
            </a:r>
          </a:p>
          <a:p>
            <a:r>
              <a:rPr lang="ru-RU" sz="2400" dirty="0" smtClean="0"/>
              <a:t>Звонкими ручьями,</a:t>
            </a:r>
          </a:p>
          <a:p>
            <a:r>
              <a:rPr lang="ru-RU" sz="2400" dirty="0" smtClean="0"/>
              <a:t>Жаркими лучами.</a:t>
            </a:r>
          </a:p>
          <a:p>
            <a:r>
              <a:rPr lang="ru-RU" sz="2400" dirty="0" smtClean="0"/>
              <a:t>Я летаю, я жужжу,</a:t>
            </a:r>
          </a:p>
          <a:p>
            <a:r>
              <a:rPr lang="ru-RU" sz="2400" dirty="0" smtClean="0"/>
              <a:t>Над поляною кружу.</a:t>
            </a:r>
          </a:p>
          <a:p>
            <a:r>
              <a:rPr lang="ru-RU" sz="2400" dirty="0" smtClean="0"/>
              <a:t>Яркий выберу цветок</a:t>
            </a:r>
          </a:p>
          <a:p>
            <a:r>
              <a:rPr lang="ru-RU" sz="2400" dirty="0" smtClean="0"/>
              <a:t>Буду пить душистый сок.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928802"/>
            <a:ext cx="2365136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Песенка шмеля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описательных рассказов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40" b="4286"/>
          <a:stretch>
            <a:fillRect/>
          </a:stretch>
        </p:blipFill>
        <p:spPr bwMode="auto">
          <a:xfrm>
            <a:off x="1259632" y="1700808"/>
            <a:ext cx="6786610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Рассматривание таблицы;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Преобразование  из  символов в образы;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Пересказ с опорой на символы.</a:t>
            </a:r>
          </a:p>
        </p:txBody>
      </p:sp>
      <p:pic>
        <p:nvPicPr>
          <p:cNvPr id="4" name="Picture 2" descr="J:\иришка раб стол\дс 51\картинки\дев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101330" cy="2549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_98349835_Дыхание_жизни_звуки_природы___музыка._-__(Звуки_летнего_леса).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41883"/>
            <a:ext cx="2123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78198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Большова Т.М. Учимся по сказке. Развитие мышления дошкольников с помощью мнемотехники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Воробьёва В.К. Методика развития связной речи у детей с недоразвитием речи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Ефименкова Л.Н. Формирование речи у дошкольников.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Глухов В.П. Формирование связной речи детей дошкольного возраста.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Ткаченко Т.А. использование схем в составлении описательных рассказов.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2917" y="428604"/>
            <a:ext cx="373692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учивание стихотворений с использованием мнемотаблиц"/>
          <p:cNvPicPr/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590550"/>
            <a:ext cx="750099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upload/blogs/de5f645c99cc6ee2ec864c94357db111.jpg.jpg"/>
          <p:cNvPicPr/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590550"/>
            <a:ext cx="8001056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upload/blogs/db6891bdc09198df16a78cda0d1fd7a2.jpg.jpg"/>
          <p:cNvPicPr/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590550"/>
            <a:ext cx="7715304" cy="576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upload/blogs/846038c57e65014cab1d516c043148d9.jpg.jpg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590550"/>
            <a:ext cx="821537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upload/blogs/e78151b57e33878e60b3a3900e6391f6.jpg.jpg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590550"/>
            <a:ext cx="8143932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J:\иришка раб стол\дс 51\картинки\реч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3941630" cy="282879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14908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sz="6000" b="1" i="1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</a:t>
            </a:r>
          </a:p>
          <a:p>
            <a:pPr algn="ctr"/>
            <a:r>
              <a:rPr lang="ru-RU" sz="6000" b="1" i="1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речи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1055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Односложная речь;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Неспособность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грамматически правильно построить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предложение;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запас;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нелитературных слов и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выражений;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Бедная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диалогическая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речь;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Неспособность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построить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монолог;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Отсутствие логического обоснования своих </a:t>
            </a:r>
            <a:endParaRPr lang="ru-RU" sz="20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утверждений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выводов;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Отсутствие навыков культуры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речи;</a:t>
            </a: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sz="20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дикция.</a:t>
            </a:r>
          </a:p>
        </p:txBody>
      </p:sp>
      <p:pic>
        <p:nvPicPr>
          <p:cNvPr id="2050" name="Picture 2" descr="C:\Documents and Settings\Yana\Мои документы\Мои рисунки\Картинки по лексич. темам\Дети\Девочка с кукл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412" y="2571744"/>
            <a:ext cx="255958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–это система методов и приемов, обеспечивающих эффективное запоминание, сохранение и воспроизведение информации.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0" descr="BS0055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79" y="5143512"/>
            <a:ext cx="1559389" cy="134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620688"/>
            <a:ext cx="592935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Yana\Мои документы\Мои рисунки\Картинки по лексич. темам\Дети\Девочка радуетс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571900" cy="6000792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 rot="17881854">
            <a:off x="354949" y="93184"/>
            <a:ext cx="1845026" cy="191216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Внимание, 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6200000">
            <a:off x="378849" y="2621491"/>
            <a:ext cx="1785950" cy="2115084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Мышление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4191608">
            <a:off x="1051524" y="5241230"/>
            <a:ext cx="1732903" cy="1831682"/>
          </a:xfrm>
          <a:prstGeom prst="up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Тактильная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3734352">
            <a:off x="6410502" y="203630"/>
            <a:ext cx="1603847" cy="1894325"/>
          </a:xfrm>
          <a:prstGeom prst="up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Слуховая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5400000">
            <a:off x="6929455" y="2714619"/>
            <a:ext cx="1785950" cy="2071705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Зрительная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7657538">
            <a:off x="5837918" y="5265530"/>
            <a:ext cx="1860176" cy="1688698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Двигательная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841242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Активизируется словарный запас.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Расширяется круг знаний об окружающем мире.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 пересказывают сказки, как на занятиях, так и в повседневной жизни.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фантазия и творческое воображение детей.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78674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мнемотехники удается достичь значительных результатов в следующем: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Известная нам мнемотехника: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424936" cy="54168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радуги</a:t>
            </a:r>
            <a:endParaRPr lang="ru-RU" sz="2800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</a:rPr>
              <a:t>К</a:t>
            </a:r>
            <a:r>
              <a:rPr lang="ru-RU" sz="2400" i="1" dirty="0" smtClean="0"/>
              <a:t>аждый </a:t>
            </a:r>
            <a:r>
              <a:rPr lang="ru-RU" sz="2400" b="1" i="1" dirty="0" smtClean="0">
                <a:solidFill>
                  <a:srgbClr val="C00000"/>
                </a:solidFill>
              </a:rPr>
              <a:t>о</a:t>
            </a:r>
            <a:r>
              <a:rPr lang="ru-RU" sz="2400" i="1" dirty="0" smtClean="0"/>
              <a:t>хотник </a:t>
            </a:r>
            <a:r>
              <a:rPr lang="ru-RU" sz="2400" b="1" i="1" dirty="0" smtClean="0">
                <a:solidFill>
                  <a:srgbClr val="FFFF00"/>
                </a:solidFill>
              </a:rPr>
              <a:t>ж</a:t>
            </a:r>
            <a:r>
              <a:rPr lang="ru-RU" sz="2400" i="1" dirty="0" smtClean="0"/>
              <a:t>елает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400" i="1" dirty="0" smtClean="0"/>
              <a:t>нать, </a:t>
            </a:r>
            <a:r>
              <a:rPr lang="ru-RU" sz="2400" b="1" i="1" dirty="0" smtClean="0">
                <a:solidFill>
                  <a:srgbClr val="00B0F0"/>
                </a:solidFill>
              </a:rPr>
              <a:t>г</a:t>
            </a:r>
            <a:r>
              <a:rPr lang="ru-RU" sz="2400" i="1" dirty="0" smtClean="0"/>
              <a:t>де </a:t>
            </a:r>
            <a:r>
              <a:rPr lang="ru-RU" sz="2400" b="1" i="1" dirty="0" smtClean="0">
                <a:solidFill>
                  <a:srgbClr val="002060"/>
                </a:solidFill>
              </a:rPr>
              <a:t>с</a:t>
            </a:r>
            <a:r>
              <a:rPr lang="ru-RU" sz="2400" i="1" dirty="0" smtClean="0"/>
              <a:t>идит </a:t>
            </a:r>
            <a:r>
              <a:rPr lang="ru-RU" sz="2400" b="1" i="1" dirty="0" smtClean="0">
                <a:solidFill>
                  <a:srgbClr val="7030A0"/>
                </a:solidFill>
              </a:rPr>
              <a:t>ф</a:t>
            </a:r>
            <a:r>
              <a:rPr lang="ru-RU" sz="2400" i="1" dirty="0" smtClean="0"/>
              <a:t>азан  - </a:t>
            </a:r>
            <a:r>
              <a:rPr lang="ru-RU" sz="2400" dirty="0" smtClean="0"/>
              <a:t>для запоминания  цветов радуги: красный, оранжевый, жёлтый, зелёный, голубой, синий, фиолетовый.</a:t>
            </a:r>
          </a:p>
          <a:p>
            <a:pPr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Падежи русского языка</a:t>
            </a:r>
            <a:endParaRPr lang="ru-RU" sz="2800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/>
              <a:t>«</a:t>
            </a:r>
            <a:r>
              <a:rPr lang="ru-RU" sz="2400" b="1" i="1" dirty="0" smtClean="0"/>
              <a:t>И</a:t>
            </a:r>
            <a:r>
              <a:rPr lang="ru-RU" sz="2400" i="1" dirty="0" smtClean="0"/>
              <a:t>ван </a:t>
            </a:r>
            <a:r>
              <a:rPr lang="ru-RU" sz="2400" b="1" i="1" dirty="0" smtClean="0"/>
              <a:t>Р</a:t>
            </a:r>
            <a:r>
              <a:rPr lang="ru-RU" sz="2400" i="1" dirty="0" smtClean="0"/>
              <a:t>одил </a:t>
            </a:r>
            <a:r>
              <a:rPr lang="ru-RU" sz="2400" b="1" i="1" dirty="0" smtClean="0"/>
              <a:t>Д</a:t>
            </a:r>
            <a:r>
              <a:rPr lang="ru-RU" sz="2400" i="1" dirty="0" smtClean="0"/>
              <a:t>евчонку, </a:t>
            </a:r>
            <a:r>
              <a:rPr lang="ru-RU" sz="2400" b="1" i="1" dirty="0" smtClean="0"/>
              <a:t>В</a:t>
            </a:r>
            <a:r>
              <a:rPr lang="ru-RU" sz="2400" i="1" dirty="0" smtClean="0"/>
              <a:t>елел </a:t>
            </a:r>
            <a:r>
              <a:rPr lang="ru-RU" sz="2400" b="1" i="1" dirty="0" smtClean="0"/>
              <a:t>Т</a:t>
            </a:r>
            <a:r>
              <a:rPr lang="ru-RU" sz="2400" i="1" dirty="0" smtClean="0"/>
              <a:t>ащить </a:t>
            </a:r>
            <a:r>
              <a:rPr lang="ru-RU" sz="2400" b="1" i="1" dirty="0" smtClean="0"/>
              <a:t>П</a:t>
            </a:r>
            <a:r>
              <a:rPr lang="ru-RU" sz="2400" i="1" dirty="0" smtClean="0"/>
              <a:t>елёнку» </a:t>
            </a:r>
            <a:r>
              <a:rPr lang="ru-RU" sz="2400" dirty="0" smtClean="0"/>
              <a:t>- для  запоминания падежей  (именительный, родительный, дательный, винительный, творительный, предложный).</a:t>
            </a:r>
          </a:p>
          <a:p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</a:t>
            </a:r>
            <a:endParaRPr lang="ru-RU" sz="2800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i="1" dirty="0" smtClean="0"/>
              <a:t>Биссектриса — это крыса (бегает по углам и делит их пополам).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 Д.Ушинский - основоположник   научной   педагогики: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708920"/>
            <a:ext cx="50817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Учите ребёнка каким-нибудь</a:t>
            </a: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неизвестным ему пяти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словам – он будет долго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напрасно мучиться, </a:t>
            </a: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но свяжите двадцать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таких слов с картинками,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он их усвоит на лету».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idaktor.ru/wp-content/uploads/2011/02/ush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293480" cy="295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Мнемотаблица</a:t>
            </a:r>
            <a:r>
              <a:rPr lang="ru-RU" sz="2800" dirty="0" smtClean="0"/>
              <a:t> – это схема, в которую заложена определенная информация.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Рекомендуют для детей младшего и среднего возраста рисовать цветные </a:t>
            </a:r>
            <a:r>
              <a:rPr lang="ru-RU" dirty="0" err="1" smtClean="0"/>
              <a:t>мнемотаблицы</a:t>
            </a:r>
            <a:r>
              <a:rPr lang="ru-RU" dirty="0" smtClean="0"/>
              <a:t>, так как в памяти у детей остаются отдельные образы: </a:t>
            </a:r>
          </a:p>
          <a:p>
            <a:pPr>
              <a:buNone/>
            </a:pPr>
            <a:r>
              <a:rPr lang="ru-RU" dirty="0" smtClean="0"/>
              <a:t>    лиса – рыжая, мышка – серая, елочка – зеленая,       а для старших дошкольников – черно – белые.</a:t>
            </a:r>
          </a:p>
          <a:p>
            <a:r>
              <a:rPr lang="ru-RU" dirty="0" smtClean="0"/>
              <a:t>В старшем дошкольном возрасте полезно составлять </a:t>
            </a:r>
            <a:r>
              <a:rPr lang="ru-RU" dirty="0" err="1" smtClean="0"/>
              <a:t>мнемотаблицы</a:t>
            </a:r>
            <a:r>
              <a:rPr lang="ru-RU" dirty="0" smtClean="0"/>
              <a:t> прямо во время занятий. Дети сами могут участвовать в их рисовании и раскрашивании.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195992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2" y="500042"/>
            <a:ext cx="4650310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5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2483768" y="1196752"/>
            <a:ext cx="978408" cy="216024"/>
          </a:xfrm>
          <a:prstGeom prst="lef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6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89526"/>
            <a:ext cx="4503418" cy="151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Стрелка влево 6"/>
          <p:cNvSpPr/>
          <p:nvPr/>
        </p:nvSpPr>
        <p:spPr>
          <a:xfrm rot="10800000">
            <a:off x="3571868" y="2500306"/>
            <a:ext cx="978408" cy="216024"/>
          </a:xfrm>
          <a:prstGeom prst="lef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285992"/>
            <a:ext cx="339121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</p:txBody>
      </p:sp>
      <p:pic>
        <p:nvPicPr>
          <p:cNvPr id="9" name="Picture 7" descr="im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17176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Стрелка влево 9"/>
          <p:cNvSpPr/>
          <p:nvPr/>
        </p:nvSpPr>
        <p:spPr>
          <a:xfrm>
            <a:off x="4786314" y="5072074"/>
            <a:ext cx="978408" cy="216024"/>
          </a:xfrm>
          <a:prstGeom prst="lef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857760"/>
            <a:ext cx="328611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5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400</Words>
  <Application>Microsoft Office PowerPoint</Application>
  <PresentationFormat>Экран (4:3)</PresentationFormat>
  <Paragraphs>91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Мнемотаблица – это схема, в которую заложена определенная информация.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Наташа</cp:lastModifiedBy>
  <cp:revision>103</cp:revision>
  <dcterms:created xsi:type="dcterms:W3CDTF">2013-04-08T08:04:04Z</dcterms:created>
  <dcterms:modified xsi:type="dcterms:W3CDTF">2015-04-11T06:33:15Z</dcterms:modified>
</cp:coreProperties>
</file>