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5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8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2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9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5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4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9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BBC6-C76C-4DF6-874A-0416E3E42A84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446B-8B40-4101-9E71-20F72DCF3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4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8591" y="1124744"/>
            <a:ext cx="7520880" cy="1470025"/>
          </a:xfrm>
        </p:spPr>
        <p:txBody>
          <a:bodyPr>
            <a:normAutofit fontScale="90000"/>
          </a:bodyPr>
          <a:lstStyle/>
          <a:p>
            <a:r>
              <a:rPr lang="ru-RU" sz="5400" b="1" spc="600" dirty="0" err="1" smtClean="0">
                <a:solidFill>
                  <a:srgbClr val="FF0000"/>
                </a:solidFill>
                <a:latin typeface="Bookman Old Style" pitchFamily="18" charset="0"/>
              </a:rPr>
              <a:t>Физминутка</a:t>
            </a:r>
            <a:r>
              <a:rPr lang="ru-RU" sz="5400" b="1" spc="6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5400" b="1" spc="6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5400" b="1" spc="600" dirty="0" smtClean="0">
                <a:solidFill>
                  <a:srgbClr val="FF0000"/>
                </a:solidFill>
                <a:latin typeface="Bookman Old Style" pitchFamily="18" charset="0"/>
              </a:rPr>
              <a:t>с Машей</a:t>
            </a:r>
            <a:endParaRPr lang="ru-RU" sz="5400" b="1" spc="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826392" cy="428648"/>
          </a:xfrm>
          <a:prstGeom prst="actionButtonForwardNex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12836"/>
            <a:ext cx="3327689" cy="34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9650"/>
            <a:ext cx="3008313" cy="886420"/>
          </a:xfrm>
        </p:spPr>
        <p:txBody>
          <a:bodyPr/>
          <a:lstStyle/>
          <a:p>
            <a:pPr algn="ctr"/>
            <a:r>
              <a:rPr lang="ru-RU" sz="4000" dirty="0"/>
              <a:t>Б</a:t>
            </a:r>
            <a:r>
              <a:rPr lang="ru-RU" sz="4000" dirty="0" smtClean="0"/>
              <a:t>абочка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3657600" cy="5065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Видишь, бабочка летает</a:t>
            </a:r>
            <a:r>
              <a:rPr lang="ru-RU" dirty="0"/>
              <a:t>, </a:t>
            </a:r>
            <a:r>
              <a:rPr lang="ru-RU" i="1" dirty="0">
                <a:latin typeface="Georgia" pitchFamily="18" charset="0"/>
                <a:ea typeface="Batang" pitchFamily="18" charset="-127"/>
              </a:rPr>
              <a:t>(Машем руками-крылышками.)</a:t>
            </a:r>
            <a:r>
              <a:rPr lang="ru-RU" i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i="1" dirty="0">
                <a:latin typeface="Batang" pitchFamily="18" charset="-127"/>
                <a:ea typeface="Batang" pitchFamily="18" charset="-127"/>
              </a:rPr>
            </a:br>
            <a:endParaRPr lang="ru-RU" i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/>
              <a:t>На </a:t>
            </a:r>
            <a:r>
              <a:rPr lang="ru-RU" sz="2000" b="1" dirty="0"/>
              <a:t>лугу цветы считает</a:t>
            </a:r>
            <a:r>
              <a:rPr lang="ru-RU" dirty="0"/>
              <a:t>. </a:t>
            </a:r>
            <a:r>
              <a:rPr lang="ru-RU" i="1" dirty="0">
                <a:latin typeface="Georgia" pitchFamily="18" charset="0"/>
                <a:ea typeface="Batang" pitchFamily="18" charset="-127"/>
              </a:rPr>
              <a:t>(Считаем пальчиком.)</a:t>
            </a:r>
            <a:br>
              <a:rPr lang="ru-RU" i="1" dirty="0">
                <a:latin typeface="Georgia" pitchFamily="18" charset="0"/>
                <a:ea typeface="Batang" pitchFamily="18" charset="-127"/>
              </a:rPr>
            </a:br>
            <a:endParaRPr lang="ru-RU" i="1" dirty="0">
              <a:latin typeface="Georgia" pitchFamily="18" charset="0"/>
              <a:ea typeface="Batang" pitchFamily="18" charset="-127"/>
            </a:endParaRPr>
          </a:p>
          <a:p>
            <a:r>
              <a:rPr lang="ru-RU" sz="2000" b="1" dirty="0" smtClean="0"/>
              <a:t>— </a:t>
            </a:r>
            <a:r>
              <a:rPr lang="ru-RU" sz="2000" b="1" dirty="0"/>
              <a:t>Раз, два, три, четыре, пять</a:t>
            </a:r>
            <a:r>
              <a:rPr lang="ru-RU" dirty="0"/>
              <a:t>. (</a:t>
            </a:r>
            <a:r>
              <a:rPr lang="ru-RU" i="1" dirty="0">
                <a:latin typeface="Georgia" pitchFamily="18" charset="0"/>
                <a:ea typeface="Batang" pitchFamily="18" charset="-127"/>
              </a:rPr>
              <a:t>Хлопки в ладоши.)</a:t>
            </a:r>
            <a:br>
              <a:rPr lang="ru-RU" i="1" dirty="0">
                <a:latin typeface="Georgia" pitchFamily="18" charset="0"/>
                <a:ea typeface="Batang" pitchFamily="18" charset="-127"/>
              </a:rPr>
            </a:br>
            <a:endParaRPr lang="ru-RU" i="1" dirty="0">
              <a:latin typeface="Georgia" pitchFamily="18" charset="0"/>
              <a:ea typeface="Batang" pitchFamily="18" charset="-127"/>
            </a:endParaRPr>
          </a:p>
          <a:p>
            <a:r>
              <a:rPr lang="ru-RU" sz="2000" b="1" dirty="0" smtClean="0"/>
              <a:t>Ох</a:t>
            </a:r>
            <a:r>
              <a:rPr lang="ru-RU" sz="2000" b="1" dirty="0"/>
              <a:t>, считать не сосчитать! </a:t>
            </a:r>
            <a:r>
              <a:rPr lang="ru-RU" i="1" dirty="0">
                <a:latin typeface="Georgia" pitchFamily="18" charset="0"/>
                <a:ea typeface="Batang" pitchFamily="18" charset="-127"/>
              </a:rPr>
              <a:t>(Прыжки на месте.)</a:t>
            </a:r>
            <a:br>
              <a:rPr lang="ru-RU" i="1" dirty="0">
                <a:latin typeface="Georgia" pitchFamily="18" charset="0"/>
                <a:ea typeface="Batang" pitchFamily="18" charset="-127"/>
              </a:rPr>
            </a:br>
            <a:endParaRPr lang="ru-RU" i="1" dirty="0" smtClean="0">
              <a:latin typeface="Georgia" pitchFamily="18" charset="0"/>
              <a:ea typeface="Batang" pitchFamily="18" charset="-127"/>
            </a:endParaRPr>
          </a:p>
          <a:p>
            <a:r>
              <a:rPr lang="ru-RU" sz="2000" b="1" dirty="0" smtClean="0"/>
              <a:t>За </a:t>
            </a:r>
            <a:r>
              <a:rPr lang="ru-RU" sz="2000" b="1" dirty="0"/>
              <a:t>день, за два и за месяц... </a:t>
            </a:r>
            <a:r>
              <a:rPr lang="ru-RU" i="1" dirty="0">
                <a:latin typeface="Georgia" pitchFamily="18" charset="0"/>
                <a:ea typeface="Batang" pitchFamily="18" charset="-127"/>
              </a:rPr>
              <a:t>(Шагаем на месте.)</a:t>
            </a:r>
            <a:br>
              <a:rPr lang="ru-RU" i="1" dirty="0">
                <a:latin typeface="Georgia" pitchFamily="18" charset="0"/>
                <a:ea typeface="Batang" pitchFamily="18" charset="-127"/>
              </a:rPr>
            </a:br>
            <a:endParaRPr lang="ru-RU" i="1" dirty="0" smtClean="0">
              <a:latin typeface="Georgia" pitchFamily="18" charset="0"/>
              <a:ea typeface="Batang" pitchFamily="18" charset="-127"/>
            </a:endParaRPr>
          </a:p>
          <a:p>
            <a:r>
              <a:rPr lang="ru-RU" sz="2000" b="1" dirty="0" smtClean="0"/>
              <a:t>Шесть</a:t>
            </a:r>
            <a:r>
              <a:rPr lang="ru-RU" sz="2000" b="1" dirty="0"/>
              <a:t>, семь, восемь, девять, десять. </a:t>
            </a:r>
            <a:r>
              <a:rPr lang="ru-RU" i="1" dirty="0">
                <a:latin typeface="Georgia" pitchFamily="18" charset="0"/>
                <a:ea typeface="Batang" pitchFamily="18" charset="-127"/>
              </a:rPr>
              <a:t>(Хлопки в ладоши.)</a:t>
            </a:r>
            <a:br>
              <a:rPr lang="ru-RU" i="1" dirty="0">
                <a:latin typeface="Georgia" pitchFamily="18" charset="0"/>
                <a:ea typeface="Batang" pitchFamily="18" charset="-127"/>
              </a:rPr>
            </a:br>
            <a:endParaRPr lang="ru-RU" i="1" dirty="0" smtClean="0">
              <a:latin typeface="Georgia" pitchFamily="18" charset="0"/>
              <a:ea typeface="Batang" pitchFamily="18" charset="-127"/>
            </a:endParaRPr>
          </a:p>
          <a:p>
            <a:r>
              <a:rPr lang="ru-RU" sz="2000" b="1" dirty="0" smtClean="0"/>
              <a:t>Даже </a:t>
            </a:r>
            <a:r>
              <a:rPr lang="ru-RU" sz="2000" b="1" dirty="0"/>
              <a:t>мудрая пчела</a:t>
            </a:r>
            <a:r>
              <a:rPr lang="ru-RU" dirty="0"/>
              <a:t> </a:t>
            </a:r>
            <a:r>
              <a:rPr lang="ru-RU" i="1" dirty="0">
                <a:latin typeface="Georgia" pitchFamily="18" charset="0"/>
                <a:ea typeface="Batang" pitchFamily="18" charset="-127"/>
              </a:rPr>
              <a:t>(Машем руками-крылышками.)</a:t>
            </a:r>
            <a:br>
              <a:rPr lang="ru-RU" i="1" dirty="0">
                <a:latin typeface="Georgia" pitchFamily="18" charset="0"/>
                <a:ea typeface="Batang" pitchFamily="18" charset="-127"/>
              </a:rPr>
            </a:br>
            <a:endParaRPr lang="ru-RU" i="1" dirty="0" smtClean="0">
              <a:latin typeface="Georgia" pitchFamily="18" charset="0"/>
              <a:ea typeface="Batang" pitchFamily="18" charset="-127"/>
            </a:endParaRPr>
          </a:p>
          <a:p>
            <a:r>
              <a:rPr lang="ru-RU" sz="2000" b="1" dirty="0" smtClean="0"/>
              <a:t>Сосчитать </a:t>
            </a:r>
            <a:r>
              <a:rPr lang="ru-RU" sz="2000" b="1" dirty="0"/>
              <a:t>бы не смогла! </a:t>
            </a:r>
            <a:r>
              <a:rPr lang="ru-RU" i="1" dirty="0">
                <a:latin typeface="Georgia" pitchFamily="18" charset="0"/>
                <a:ea typeface="Batang" pitchFamily="18" charset="-127"/>
              </a:rPr>
              <a:t>(Считаем пальчиком.)</a:t>
            </a:r>
          </a:p>
          <a:p>
            <a:endParaRPr lang="ru-RU" i="1" dirty="0">
              <a:latin typeface="Georgia" pitchFamily="18" charset="0"/>
              <a:ea typeface="Batang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8188">
            <a:off x="6300192" y="1772816"/>
            <a:ext cx="1162050" cy="771525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826392" cy="428648"/>
          </a:xfrm>
          <a:prstGeom prst="actionButtonForwardNex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92696"/>
            <a:ext cx="3240360" cy="4691063"/>
          </a:xfrm>
        </p:spPr>
        <p:txBody>
          <a:bodyPr>
            <a:normAutofit/>
          </a:bodyPr>
          <a:lstStyle/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А в лесу растёт черника</a:t>
            </a:r>
          </a:p>
          <a:p>
            <a:r>
              <a:rPr lang="ru-RU" sz="2000" b="1" dirty="0" smtClean="0">
                <a:latin typeface="Bookman Old Style" pitchFamily="18" charset="0"/>
              </a:rPr>
              <a:t>А в лесу растёт черника,</a:t>
            </a:r>
          </a:p>
          <a:p>
            <a:r>
              <a:rPr lang="ru-RU" sz="2000" b="1" dirty="0" smtClean="0">
                <a:latin typeface="Bookman Old Style" pitchFamily="18" charset="0"/>
              </a:rPr>
              <a:t>Земляника, голубика.</a:t>
            </a:r>
          </a:p>
          <a:p>
            <a:r>
              <a:rPr lang="ru-RU" sz="2000" b="1" dirty="0" smtClean="0">
                <a:latin typeface="Bookman Old Style" pitchFamily="18" charset="0"/>
              </a:rPr>
              <a:t>Чтобы ягоду сорвать,</a:t>
            </a:r>
          </a:p>
          <a:p>
            <a:r>
              <a:rPr lang="ru-RU" sz="2000" b="1" dirty="0" smtClean="0">
                <a:latin typeface="Bookman Old Style" pitchFamily="18" charset="0"/>
              </a:rPr>
              <a:t>Надо глубже </a:t>
            </a:r>
            <a:r>
              <a:rPr lang="ru-RU" sz="2800" b="1" u="sng" dirty="0" smtClean="0">
                <a:latin typeface="Bookman Old Style" pitchFamily="18" charset="0"/>
              </a:rPr>
              <a:t>приседать. </a:t>
            </a:r>
            <a:endParaRPr lang="ru-RU" sz="2800" b="1" u="sng" dirty="0">
              <a:latin typeface="Bookman Old Style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165304"/>
            <a:ext cx="826392" cy="500656"/>
          </a:xfrm>
          <a:prstGeom prst="actionButtonForwardNex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6"/>
            <a:ext cx="4733676" cy="3640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10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Нагулялся я в лесу.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Корзинку с ягодой несу. </a:t>
            </a:r>
          </a:p>
          <a:p>
            <a:endParaRPr lang="ru-RU" sz="2000" b="1" dirty="0" smtClean="0">
              <a:latin typeface="Bookman Old Style" pitchFamily="18" charset="0"/>
            </a:endParaRPr>
          </a:p>
          <a:p>
            <a:endParaRPr lang="ru-RU" sz="2000" b="1" dirty="0">
              <a:latin typeface="Bookman Old Style" pitchFamily="18" charset="0"/>
            </a:endParaRPr>
          </a:p>
          <a:p>
            <a:endParaRPr lang="ru-RU" sz="2000" b="1" dirty="0"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(Ходьба на месте.)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343624"/>
            <a:ext cx="826392" cy="322336"/>
          </a:xfrm>
          <a:prstGeom prst="actionButtonForwardNex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"/>
          <a:stretch/>
        </p:blipFill>
        <p:spPr>
          <a:xfrm>
            <a:off x="3598209" y="764704"/>
            <a:ext cx="5228145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26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5594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Ванька-встанька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71">
            <a:off x="4095112" y="440233"/>
            <a:ext cx="3472840" cy="3979454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1" r="28725"/>
          <a:stretch/>
        </p:blipFill>
        <p:spPr>
          <a:xfrm rot="983556">
            <a:off x="6619441" y="316434"/>
            <a:ext cx="1482779" cy="4006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4065135" cy="318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2699987"/>
            <a:ext cx="3008313" cy="415801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800" b="1" dirty="0">
                <a:latin typeface="Bookman Old Style" pitchFamily="18" charset="0"/>
              </a:rPr>
              <a:t>Ванька-встанька, (</a:t>
            </a:r>
            <a:r>
              <a:rPr lang="ru-RU" sz="1800" b="1" i="1" dirty="0">
                <a:latin typeface="Bookman Old Style" pitchFamily="18" charset="0"/>
              </a:rPr>
              <a:t>Прыжки на месте)</a:t>
            </a:r>
            <a:r>
              <a:rPr lang="ru-RU" sz="1800" b="1" dirty="0">
                <a:latin typeface="Bookman Old Style" pitchFamily="18" charset="0"/>
              </a:rPr>
              <a:t/>
            </a:r>
            <a:br>
              <a:rPr lang="ru-RU" sz="1800" b="1" dirty="0">
                <a:latin typeface="Bookman Old Style" pitchFamily="18" charset="0"/>
              </a:rPr>
            </a:br>
            <a:endParaRPr lang="ru-RU" sz="1800" b="1" dirty="0" smtClean="0">
              <a:latin typeface="Bookman Old Style" pitchFamily="18" charset="0"/>
            </a:endParaRPr>
          </a:p>
          <a:p>
            <a:r>
              <a:rPr lang="ru-RU" sz="1800" b="1" dirty="0" smtClean="0">
                <a:latin typeface="Bookman Old Style" pitchFamily="18" charset="0"/>
              </a:rPr>
              <a:t>Приседай-ка</a:t>
            </a:r>
            <a:r>
              <a:rPr lang="ru-RU" sz="1800" b="1" dirty="0">
                <a:latin typeface="Bookman Old Style" pitchFamily="18" charset="0"/>
              </a:rPr>
              <a:t>. </a:t>
            </a:r>
            <a:r>
              <a:rPr lang="ru-RU" sz="1800" b="1" i="1" dirty="0">
                <a:latin typeface="Bookman Old Style" pitchFamily="18" charset="0"/>
              </a:rPr>
              <a:t>(Приседания.)</a:t>
            </a:r>
            <a:r>
              <a:rPr lang="ru-RU" sz="1800" b="1" dirty="0">
                <a:latin typeface="Bookman Old Style" pitchFamily="18" charset="0"/>
              </a:rPr>
              <a:t/>
            </a:r>
            <a:br>
              <a:rPr lang="ru-RU" sz="1800" b="1" dirty="0">
                <a:latin typeface="Bookman Old Style" pitchFamily="18" charset="0"/>
              </a:rPr>
            </a:br>
            <a:endParaRPr lang="ru-RU" sz="1800" b="1" dirty="0" smtClean="0">
              <a:latin typeface="Bookman Old Style" pitchFamily="18" charset="0"/>
            </a:endParaRPr>
          </a:p>
          <a:p>
            <a:r>
              <a:rPr lang="ru-RU" sz="1800" b="1" dirty="0" smtClean="0">
                <a:latin typeface="Bookman Old Style" pitchFamily="18" charset="0"/>
              </a:rPr>
              <a:t>Непослушный </a:t>
            </a:r>
            <a:r>
              <a:rPr lang="ru-RU" sz="1800" b="1" dirty="0">
                <a:latin typeface="Bookman Old Style" pitchFamily="18" charset="0"/>
              </a:rPr>
              <a:t>ты какой</a:t>
            </a:r>
            <a:r>
              <a:rPr lang="ru-RU" sz="1800" b="1" dirty="0" smtClean="0">
                <a:latin typeface="Bookman Old Style" pitchFamily="18" charset="0"/>
              </a:rPr>
              <a:t>!</a:t>
            </a:r>
          </a:p>
          <a:p>
            <a:r>
              <a:rPr lang="ru-RU" sz="1800" b="1" dirty="0" smtClean="0">
                <a:latin typeface="Bookman Old Style" pitchFamily="18" charset="0"/>
              </a:rPr>
              <a:t>Нам </a:t>
            </a:r>
            <a:r>
              <a:rPr lang="ru-RU" sz="1800" b="1" dirty="0">
                <a:latin typeface="Bookman Old Style" pitchFamily="18" charset="0"/>
              </a:rPr>
              <a:t>не справиться с тобой! </a:t>
            </a:r>
            <a:r>
              <a:rPr lang="ru-RU" sz="1800" b="1" i="1" dirty="0">
                <a:latin typeface="Bookman Old Style" pitchFamily="18" charset="0"/>
              </a:rPr>
              <a:t>(Хлопки в ладоши.)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6237312"/>
            <a:ext cx="898400" cy="428648"/>
          </a:xfrm>
          <a:prstGeom prst="actionButtonForwardNex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Bookman Old Style" pitchFamily="18" charset="0"/>
              </a:rPr>
              <a:t>Ветер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b="1" dirty="0" err="1">
                <a:latin typeface="Bookman Old Style" pitchFamily="18" charset="0"/>
              </a:rPr>
              <a:t>Ветер</a:t>
            </a:r>
            <a:r>
              <a:rPr lang="ru-RU" sz="2000" b="1" dirty="0">
                <a:latin typeface="Bookman Old Style" pitchFamily="18" charset="0"/>
              </a:rPr>
              <a:t> дует нам в лицо,</a:t>
            </a:r>
            <a:br>
              <a:rPr lang="ru-RU" sz="2000" b="1" dirty="0">
                <a:latin typeface="Bookman Old Style" pitchFamily="18" charset="0"/>
              </a:rPr>
            </a:br>
            <a:r>
              <a:rPr lang="ru-RU" sz="2000" b="1" dirty="0">
                <a:latin typeface="Bookman Old Style" pitchFamily="18" charset="0"/>
              </a:rPr>
              <a:t>Закачалось деревцо.</a:t>
            </a:r>
            <a:br>
              <a:rPr lang="ru-RU" sz="2000" b="1" dirty="0">
                <a:latin typeface="Bookman Old Style" pitchFamily="18" charset="0"/>
              </a:rPr>
            </a:br>
            <a:r>
              <a:rPr lang="ru-RU" sz="2000" b="1" dirty="0">
                <a:latin typeface="Bookman Old Style" pitchFamily="18" charset="0"/>
              </a:rPr>
              <a:t>Ветер тише, тише, тише.</a:t>
            </a:r>
            <a:br>
              <a:rPr lang="ru-RU" sz="2000" b="1" dirty="0">
                <a:latin typeface="Bookman Old Style" pitchFamily="18" charset="0"/>
              </a:rPr>
            </a:br>
            <a:r>
              <a:rPr lang="ru-RU" sz="2000" b="1" dirty="0">
                <a:latin typeface="Bookman Old Style" pitchFamily="18" charset="0"/>
              </a:rPr>
              <a:t>Деревцо всё выше, выше</a:t>
            </a:r>
            <a:r>
              <a:rPr lang="ru-RU" sz="2000" b="1" dirty="0" smtClean="0">
                <a:latin typeface="Bookman Old Style" pitchFamily="18" charset="0"/>
              </a:rPr>
              <a:t>.</a:t>
            </a:r>
          </a:p>
          <a:p>
            <a:endParaRPr lang="ru-RU" sz="2000" b="1" dirty="0">
              <a:latin typeface="Bookman Old Style" pitchFamily="18" charset="0"/>
            </a:endParaRPr>
          </a:p>
          <a:p>
            <a:pPr algn="ctr"/>
            <a:r>
              <a:rPr lang="ru-RU" sz="2000" b="1" dirty="0">
                <a:latin typeface="Bookman Old Style" pitchFamily="18" charset="0"/>
              </a:rPr>
              <a:t>(</a:t>
            </a:r>
            <a:r>
              <a:rPr lang="ru-RU" sz="2000" b="1" dirty="0" smtClean="0">
                <a:latin typeface="Bookman Old Style" pitchFamily="18" charset="0"/>
              </a:rPr>
              <a:t>Наклоны)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99" y="3933056"/>
            <a:ext cx="3023534" cy="220903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67372" y="6358884"/>
            <a:ext cx="754384" cy="322336"/>
          </a:xfrm>
          <a:prstGeom prst="actionButtonForwardNex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5376"/>
            <a:ext cx="5111750" cy="3667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95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ЗАЙЧИКИ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0269"/>
            <a:ext cx="8470543" cy="591746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800" b="1" dirty="0">
                <a:latin typeface="Bookman Old Style" pitchFamily="18" charset="0"/>
              </a:rPr>
              <a:t>Маленькие зайчики</a:t>
            </a:r>
            <a:br>
              <a:rPr lang="ru-RU" sz="1800" b="1" dirty="0">
                <a:latin typeface="Bookman Old Style" pitchFamily="18" charset="0"/>
              </a:rPr>
            </a:br>
            <a:r>
              <a:rPr lang="ru-RU" sz="1800" b="1" dirty="0">
                <a:latin typeface="Bookman Old Style" pitchFamily="18" charset="0"/>
              </a:rPr>
              <a:t>Прыгают, как мячики</a:t>
            </a:r>
            <a:r>
              <a:rPr lang="ru-RU" sz="1800" b="1" dirty="0" smtClean="0">
                <a:latin typeface="Bookman Old Style" pitchFamily="18" charset="0"/>
              </a:rPr>
              <a:t>.</a:t>
            </a:r>
            <a:r>
              <a:rPr lang="ru-RU" sz="1800" b="1" dirty="0">
                <a:latin typeface="Bookman Old Style" pitchFamily="18" charset="0"/>
              </a:rPr>
              <a:t/>
            </a:r>
            <a:br>
              <a:rPr lang="ru-RU" sz="1800" b="1" dirty="0">
                <a:latin typeface="Bookman Old Style" pitchFamily="18" charset="0"/>
              </a:rPr>
            </a:br>
            <a:r>
              <a:rPr lang="ru-RU" sz="1800" b="1" dirty="0">
                <a:latin typeface="Bookman Old Style" pitchFamily="18" charset="0"/>
              </a:rPr>
              <a:t>Как они сегодня рады –</a:t>
            </a:r>
            <a:br>
              <a:rPr lang="ru-RU" sz="1800" b="1" dirty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Веселятся </a:t>
            </a:r>
            <a:r>
              <a:rPr lang="ru-RU" sz="1800" b="1" dirty="0">
                <a:latin typeface="Bookman Old Style" pitchFamily="18" charset="0"/>
              </a:rPr>
              <a:t>до упада</a:t>
            </a:r>
            <a:r>
              <a:rPr lang="ru-RU" sz="1800" b="1" dirty="0" smtClean="0">
                <a:latin typeface="Bookman Old Style" pitchFamily="18" charset="0"/>
              </a:rPr>
              <a:t>.</a:t>
            </a:r>
          </a:p>
          <a:p>
            <a:r>
              <a:rPr lang="ru-RU" sz="1800" b="1" i="1" dirty="0" smtClean="0">
                <a:latin typeface="Bookman Old Style" pitchFamily="18" charset="0"/>
              </a:rPr>
              <a:t>(</a:t>
            </a:r>
            <a:r>
              <a:rPr lang="ru-RU" sz="1800" b="1" i="1" dirty="0">
                <a:latin typeface="Bookman Old Style" pitchFamily="18" charset="0"/>
              </a:rPr>
              <a:t>Прыжки)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6237312"/>
            <a:ext cx="898400" cy="428648"/>
          </a:xfrm>
          <a:prstGeom prst="actionButtonForwardNex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6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3008313" cy="1162050"/>
          </a:xfrm>
        </p:spPr>
        <p:txBody>
          <a:bodyPr>
            <a:noAutofit/>
          </a:bodyPr>
          <a:lstStyle/>
          <a:p>
            <a:r>
              <a:rPr lang="ru-RU" dirty="0">
                <a:latin typeface="Bookman Old Style" pitchFamily="18" charset="0"/>
                <a:ea typeface="+mn-ea"/>
                <a:cs typeface="+mn-cs"/>
              </a:rPr>
              <a:t>Танцуй, как хочешь.</a:t>
            </a:r>
            <a:br>
              <a:rPr lang="ru-RU" dirty="0">
                <a:latin typeface="Bookman Old Style" pitchFamily="18" charset="0"/>
                <a:ea typeface="+mn-ea"/>
                <a:cs typeface="+mn-cs"/>
              </a:rPr>
            </a:br>
            <a:r>
              <a:rPr lang="ru-RU" dirty="0">
                <a:latin typeface="Bookman Old Style" pitchFamily="18" charset="0"/>
                <a:ea typeface="+mn-ea"/>
                <a:cs typeface="+mn-cs"/>
              </a:rPr>
              <a:t>Зажигай.</a:t>
            </a:r>
            <a:br>
              <a:rPr lang="ru-RU" dirty="0">
                <a:latin typeface="Bookman Old Style" pitchFamily="18" charset="0"/>
                <a:ea typeface="+mn-ea"/>
                <a:cs typeface="+mn-cs"/>
              </a:rPr>
            </a:br>
            <a:r>
              <a:rPr lang="ru-RU" dirty="0">
                <a:latin typeface="Bookman Old Style" pitchFamily="18" charset="0"/>
                <a:ea typeface="+mn-ea"/>
                <a:cs typeface="+mn-cs"/>
              </a:rPr>
              <a:t>Повыше ноги поднимай!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4895726" cy="4423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47864" y="597570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Comic Sans MS" pitchFamily="66" charset="0"/>
              </a:rPr>
              <a:t>К о н е ц 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3745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63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Физминутка с Машей</vt:lpstr>
      <vt:lpstr>Бабочка</vt:lpstr>
      <vt:lpstr>Презентация PowerPoint</vt:lpstr>
      <vt:lpstr>Презентация PowerPoint</vt:lpstr>
      <vt:lpstr>Ванька-встанька</vt:lpstr>
      <vt:lpstr>Ветер</vt:lpstr>
      <vt:lpstr>ЗАЙЧИКИ</vt:lpstr>
      <vt:lpstr>Танцуй, как хочешь. Зажигай. Повыше ноги поднимай!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Физминутка</dc:title>
  <dc:creator>А</dc:creator>
  <cp:lastModifiedBy>А</cp:lastModifiedBy>
  <cp:revision>9</cp:revision>
  <dcterms:created xsi:type="dcterms:W3CDTF">2015-04-10T16:42:31Z</dcterms:created>
  <dcterms:modified xsi:type="dcterms:W3CDTF">2015-04-11T15:38:18Z</dcterms:modified>
</cp:coreProperties>
</file>