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99"/>
    <a:srgbClr val="FF9999"/>
    <a:srgbClr val="FFFF00"/>
    <a:srgbClr val="FFCC00"/>
    <a:srgbClr val="FF0066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14" autoAdjust="0"/>
    <p:restoredTop sz="89876" autoAdjust="0"/>
  </p:normalViewPr>
  <p:slideViewPr>
    <p:cSldViewPr>
      <p:cViewPr varScale="1">
        <p:scale>
          <a:sx n="65" d="100"/>
          <a:sy n="65" d="100"/>
        </p:scale>
        <p:origin x="-154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343585-2644-4F33-8535-91C0909D8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B5ACC-81B9-4683-A475-F4A908AC7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C1786-17F7-449A-84FD-4EAF086D9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687C3-7272-4228-B623-0A1E4C09A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196D8-7896-47E6-800C-803B7F60F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A44DB-0FFF-4432-8074-4909B737F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D3395-121E-452E-9A5B-08495A8FC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6F659-4CE0-4FAB-8546-5B4783373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B55D3-2EB0-463F-B901-44618322B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176F8-F263-4E89-B0D0-21195B087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E7782-2527-4730-BFCA-3FA75B017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99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914CF7B-5DE0-45B5-A7F9-8ADEFD5D4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12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12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812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2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2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2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2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2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2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2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2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812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812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12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12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812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812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2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812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812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813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microsoft.com/office/2007/relationships/media" Target="../media/media1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microsoft.com/office/2007/relationships/media" Target="../media/media1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microsoft.com/office/2007/relationships/media" Target="../media/media1.wav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microsoft.com/office/2007/relationships/media" Target="../media/media1.wav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microsoft.com/office/2007/relationships/media" Target="../media/media1.wav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sz="3200" dirty="0" err="1" smtClean="0"/>
              <a:t>Мульмедийное</a:t>
            </a:r>
            <a:r>
              <a:rPr lang="ru-RU" sz="3200" dirty="0" smtClean="0"/>
              <a:t> дидактические пособия для детей второй младшей группы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Уроки безопасности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pic>
        <p:nvPicPr>
          <p:cNvPr id="3076" name="Picture 4" descr="gallery_2_79_3802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2071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gallery_2_79_783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3736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animated_cartoon_004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4941888"/>
            <a:ext cx="14414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411412" y="5643563"/>
            <a:ext cx="4752976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FF0000"/>
                </a:solidFill>
              </a:rPr>
              <a:t>Работу выполнила Богатырева Т.Г. Воспитатель ГБОУ СОШ </a:t>
            </a:r>
            <a:r>
              <a:rPr lang="ru-RU" sz="2000" dirty="0" err="1" smtClean="0">
                <a:solidFill>
                  <a:srgbClr val="FF0000"/>
                </a:solidFill>
              </a:rPr>
              <a:t>с.Курумоч</a:t>
            </a:r>
            <a:r>
              <a:rPr lang="ru-RU" sz="2000" dirty="0" smtClean="0">
                <a:solidFill>
                  <a:srgbClr val="FF0000"/>
                </a:solidFill>
              </a:rPr>
              <a:t> с.п.Белочка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Обувь оптом Пирамидка деревянная большая, оптом - артикул Б 902 - детская одежда от интернет магазина Витрина-М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337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Деревянные игрушки. - Картинка 48 - Из дерева - Предметы - Картинки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620688"/>
            <a:ext cx="37719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979712" y="2819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ообщите об опасности &quot; Дзержинское время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8288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Дом aksemirposudi.ru - все советы от а до я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100" y="2516904"/>
            <a:ext cx="3771900" cy="228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411760" y="501317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webquery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27656"/>
            <a:ext cx="3771900" cy="285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now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/>
          <a:srcRect r="18199"/>
          <a:stretch/>
        </p:blipFill>
        <p:spPr bwMode="auto">
          <a:xfrm>
            <a:off x="5146327" y="2487168"/>
            <a:ext cx="2410173" cy="234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267744" y="48691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Блог - Post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43137"/>
            <a:ext cx="37719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Материнство - безопасность жизнедеятельности дошкольников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214554"/>
            <a:ext cx="35719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763688" y="54452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олезные свойства, применение и признаки отравления мухомором. &quot; Николлетто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43137"/>
            <a:ext cx="37719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Натюрморт из лесной ягоды земляники и полевых цветов ромашек; фото 1813756, фотограф елена прекрасна. Фотобанк Лори - Продажа фо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214554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588224" y="48691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Началка. День за днем Timeline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1924050"/>
            <a:ext cx="6096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049486" y="54452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385</TotalTime>
  <Words>19</Words>
  <Application>Microsoft Office PowerPoint</Application>
  <PresentationFormat>Экран (4:3)</PresentationFormat>
  <Paragraphs>3</Paragraphs>
  <Slides>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Пастель</vt:lpstr>
      <vt:lpstr> Мульмедийное дидактические пособия для детей второй младшей группы Уроки безопасности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сказкам</dc:title>
  <dc:creator>SamLab.ws</dc:creator>
  <cp:lastModifiedBy>Алена</cp:lastModifiedBy>
  <cp:revision>38</cp:revision>
  <dcterms:created xsi:type="dcterms:W3CDTF">2001-12-31T23:27:54Z</dcterms:created>
  <dcterms:modified xsi:type="dcterms:W3CDTF">2014-12-02T20:30:50Z</dcterms:modified>
</cp:coreProperties>
</file>