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35770-93F3-4E0F-8039-B14EEEA5F50B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7EE80C-CDB2-48D3-97F6-64D852EE0F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384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Дидактическая игра с применением цифровых образовательных ресурсов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>
                <a:solidFill>
                  <a:srgbClr val="002060"/>
                </a:solidFill>
              </a:rPr>
              <a:t>Третий лишний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Воспитатель: Гусельникова В.Н.</a:t>
            </a:r>
            <a:endParaRPr lang="ru-RU" sz="2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804248" y="5517232"/>
            <a:ext cx="2088232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4203"/>
            <a:ext cx="3264363" cy="2448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89040"/>
            <a:ext cx="3392951" cy="2335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39"/>
            <a:ext cx="3482007" cy="2331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92" y="4027884"/>
            <a:ext cx="3345160" cy="2220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7884"/>
            <a:ext cx="3351188" cy="2220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883"/>
            <a:ext cx="3312368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3543605" cy="26577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284777" cy="23997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3"/>
            <a:ext cx="3153545" cy="2399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4986"/>
            <a:ext cx="3066052" cy="2299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60700" cy="2295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1236"/>
            <a:ext cx="3096344" cy="23222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3" y="332656"/>
            <a:ext cx="3552395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8291"/>
            <a:ext cx="3312368" cy="2484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8291"/>
            <a:ext cx="3312368" cy="2484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652"/>
            <a:ext cx="8640960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Дидактическая игра с применением цифровых образовательных ресурсов «Третий лишний»  Воспитатель: Гусельникова В.Н.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с применением цифровых образовательных ресурсов «Третий лишний»</dc:title>
  <dc:creator>Денис</dc:creator>
  <cp:lastModifiedBy>Денис</cp:lastModifiedBy>
  <cp:revision>4</cp:revision>
  <dcterms:created xsi:type="dcterms:W3CDTF">2015-04-13T13:09:38Z</dcterms:created>
  <dcterms:modified xsi:type="dcterms:W3CDTF">2015-04-13T13:39:55Z</dcterms:modified>
</cp:coreProperties>
</file>