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70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Фрукты и овощи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Презентация к НОД </a:t>
            </a:r>
            <a:r>
              <a:rPr lang="ru-RU" sz="3600" dirty="0"/>
              <a:t>с воспитанниками группы раннего возраста «Кто такой повар и что он делает? Игра «Помоги повару приготовить обед».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6548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Яблоко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480720" cy="4968551"/>
          </a:xfrm>
        </p:spPr>
      </p:pic>
    </p:spTree>
    <p:extLst>
      <p:ext uri="{BB962C8B-B14F-4D97-AF65-F5344CB8AC3E}">
        <p14:creationId xmlns:p14="http://schemas.microsoft.com/office/powerpoint/2010/main" val="330646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Г</a:t>
            </a:r>
            <a:r>
              <a:rPr lang="ru-RU" sz="6000" dirty="0" smtClean="0"/>
              <a:t>руша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480720" cy="5040560"/>
          </a:xfrm>
        </p:spPr>
      </p:pic>
    </p:spTree>
    <p:extLst>
      <p:ext uri="{BB962C8B-B14F-4D97-AF65-F5344CB8AC3E}">
        <p14:creationId xmlns:p14="http://schemas.microsoft.com/office/powerpoint/2010/main" val="2116229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Апельсин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7"/>
            <a:ext cx="5184575" cy="5085184"/>
          </a:xfrm>
        </p:spPr>
      </p:pic>
    </p:spTree>
    <p:extLst>
      <p:ext uri="{BB962C8B-B14F-4D97-AF65-F5344CB8AC3E}">
        <p14:creationId xmlns:p14="http://schemas.microsoft.com/office/powerpoint/2010/main" val="368422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Лимон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54759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/>
              <a:t>О</a:t>
            </a:r>
            <a:r>
              <a:rPr lang="ru-RU" sz="6000" dirty="0" smtClean="0"/>
              <a:t>вощи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35163"/>
            <a:ext cx="7488832" cy="4518173"/>
          </a:xfrm>
        </p:spPr>
      </p:pic>
    </p:spTree>
    <p:extLst>
      <p:ext uri="{BB962C8B-B14F-4D97-AF65-F5344CB8AC3E}">
        <p14:creationId xmlns:p14="http://schemas.microsoft.com/office/powerpoint/2010/main" val="355596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Капуста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7"/>
            <a:ext cx="7632848" cy="4824536"/>
          </a:xfrm>
        </p:spPr>
      </p:pic>
    </p:spTree>
    <p:extLst>
      <p:ext uri="{BB962C8B-B14F-4D97-AF65-F5344CB8AC3E}">
        <p14:creationId xmlns:p14="http://schemas.microsoft.com/office/powerpoint/2010/main" val="358561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Картофель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3"/>
            <a:ext cx="6912767" cy="5040560"/>
          </a:xfrm>
        </p:spPr>
      </p:pic>
    </p:spTree>
    <p:extLst>
      <p:ext uri="{BB962C8B-B14F-4D97-AF65-F5344CB8AC3E}">
        <p14:creationId xmlns:p14="http://schemas.microsoft.com/office/powerpoint/2010/main" val="364476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Лук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408712" cy="4968551"/>
          </a:xfrm>
        </p:spPr>
      </p:pic>
    </p:spTree>
    <p:extLst>
      <p:ext uri="{BB962C8B-B14F-4D97-AF65-F5344CB8AC3E}">
        <p14:creationId xmlns:p14="http://schemas.microsoft.com/office/powerpoint/2010/main" val="312604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Морковь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9"/>
            <a:ext cx="6984776" cy="4824536"/>
          </a:xfrm>
        </p:spPr>
      </p:pic>
    </p:spTree>
    <p:extLst>
      <p:ext uri="{BB962C8B-B14F-4D97-AF65-F5344CB8AC3E}">
        <p14:creationId xmlns:p14="http://schemas.microsoft.com/office/powerpoint/2010/main" val="403348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П</a:t>
            </a:r>
            <a:r>
              <a:rPr lang="ru-RU" sz="6000" dirty="0" smtClean="0"/>
              <a:t>омидор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1"/>
            <a:ext cx="6552728" cy="4896544"/>
          </a:xfrm>
        </p:spPr>
      </p:pic>
    </p:spTree>
    <p:extLst>
      <p:ext uri="{BB962C8B-B14F-4D97-AF65-F5344CB8AC3E}">
        <p14:creationId xmlns:p14="http://schemas.microsoft.com/office/powerpoint/2010/main" val="101470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3960440" cy="55180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4680520" cy="3744416"/>
          </a:xfrm>
        </p:spPr>
      </p:pic>
    </p:spTree>
    <p:extLst>
      <p:ext uri="{BB962C8B-B14F-4D97-AF65-F5344CB8AC3E}">
        <p14:creationId xmlns:p14="http://schemas.microsoft.com/office/powerpoint/2010/main" val="163036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1037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Фрукты</a:t>
            </a:r>
            <a:endParaRPr lang="ru-RU" sz="6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488831" cy="5040559"/>
          </a:xfrm>
        </p:spPr>
      </p:pic>
    </p:spTree>
    <p:extLst>
      <p:ext uri="{BB962C8B-B14F-4D97-AF65-F5344CB8AC3E}">
        <p14:creationId xmlns:p14="http://schemas.microsoft.com/office/powerpoint/2010/main" val="3219948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432</TotalTime>
  <Words>38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Фрукты и овощи</vt:lpstr>
      <vt:lpstr>Овощи</vt:lpstr>
      <vt:lpstr>Капуста</vt:lpstr>
      <vt:lpstr>Картофель</vt:lpstr>
      <vt:lpstr>Лук</vt:lpstr>
      <vt:lpstr>Морковь</vt:lpstr>
      <vt:lpstr>Помидор</vt:lpstr>
      <vt:lpstr>Презентация PowerPoint</vt:lpstr>
      <vt:lpstr>Фрукты</vt:lpstr>
      <vt:lpstr>Яблоко</vt:lpstr>
      <vt:lpstr>Груша</vt:lpstr>
      <vt:lpstr>Апельсин</vt:lpstr>
      <vt:lpstr>Лимон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 и овощи</dc:title>
  <dc:creator>Елена</dc:creator>
  <cp:lastModifiedBy>Елена</cp:lastModifiedBy>
  <cp:revision>7</cp:revision>
  <dcterms:created xsi:type="dcterms:W3CDTF">2014-04-18T10:46:23Z</dcterms:created>
  <dcterms:modified xsi:type="dcterms:W3CDTF">2014-04-18T18:01:08Z</dcterms:modified>
</cp:coreProperties>
</file>