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1758-A729-480D-80F7-F8F00A115E5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25AEE-9AFC-438F-B39C-259386BAB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54;&#1090;&#1082;&#1088;&#1099;&#1090;&#1099;&#1081;%20&#1091;&#1088;&#1086;&#1082;%20&#1076;&#1083;&#1103;%20&#1072;&#1090;&#1090;&#1077;&#1089;&#1090;&#1072;&#1094;&#1080;&#1080;\5.%20&#1074;&#1079;&#1084;&#1072;&#1093;%20&#1092;&#1077;&#1080;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54;&#1090;&#1082;&#1088;&#1099;&#1090;&#1099;&#1081;%20&#1091;&#1088;&#1086;&#1082;%20&#1076;&#1083;&#1103;%20&#1072;&#1090;&#1090;&#1077;&#1089;&#1090;&#1072;&#1094;&#1080;&#1080;\&#1084;&#1091;&#1079;&#1099;&#1082;&#1072;%20-&#1083;&#1072;&#1088;&#1077;&#1094;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54;&#1090;&#1082;&#1088;&#1099;&#1090;&#1099;&#1081;%20&#1091;&#1088;&#1086;&#1082;%20&#1076;&#1083;&#1103;%20&#1072;&#1090;&#1090;&#1077;&#1089;&#1090;&#1072;&#1094;&#1080;&#1080;\&#1042;&#1080;&#1074;&#1072;&#1083;&#1100;&#1076;&#1080;%20-%20&#1047;&#1080;&#1084;&#1072;%20(&#1042;&#1088;&#1077;&#1084;&#1077;&#1085;&#1072;%20&#1075;&#1086;&#1076;&#1072;%20RV%20315).mp3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39" y="0"/>
            <a:ext cx="4817601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Тема : </a:t>
            </a:r>
          </a:p>
          <a:p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Общее понятие о глаголе.</a:t>
            </a:r>
          </a:p>
          <a:p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Автор  - составитель  </a:t>
            </a:r>
            <a:r>
              <a:rPr lang="ru-RU" dirty="0" err="1" smtClean="0"/>
              <a:t>И.Д.Перепечина</a:t>
            </a:r>
            <a:r>
              <a:rPr lang="ru-RU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Учитель начальных классов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МКОУ  Октябрьская СОШ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Тюменской области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 </a:t>
            </a:r>
            <a:r>
              <a:rPr lang="ru-RU" dirty="0" smtClean="0"/>
              <a:t>квалификационная категория.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73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Cambria" pitchFamily="18" charset="0"/>
                <a:cs typeface="Arial" pitchFamily="34" charset="0"/>
              </a:rPr>
              <a:t>Планируемые результаты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Личностные: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  формирование положительного отношения к учению, к познавательной деятельности, желание приобретать новые знания,   освоение новых видов деятельности.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Регулятивные: 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умение  действовать по плану; умение контролировать процесс и результаты деятельности.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Познавательные: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 умение  читать и слушать, извлекая нужную информацию,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делать обобщения, выводы.  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Коммуникативные: 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вступать в учебный диалог с учителем, одноклассниками, участвовать в общей беседе,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строить небольшие монологические высказывания,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 осуществлять совместную деятельность в парах и рабочих группах с учётом конкретных </a:t>
            </a:r>
            <a:r>
              <a:rPr lang="ru-RU" sz="2000" b="1" dirty="0" err="1" smtClean="0">
                <a:latin typeface="Cambria" pitchFamily="18" charset="0"/>
                <a:cs typeface="Arial" pitchFamily="34" charset="0"/>
              </a:rPr>
              <a:t>учебно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познавательных задач.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12957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dirty="0" smtClean="0">
                <a:ln w="50800"/>
                <a:solidFill>
                  <a:srgbClr val="002060"/>
                </a:solidFill>
              </a:rPr>
              <a:t>Домашнее задание:</a:t>
            </a:r>
          </a:p>
          <a:p>
            <a:r>
              <a:rPr lang="ru-RU" sz="3200" b="1" cap="none" spc="0" dirty="0" smtClean="0">
                <a:ln w="50800"/>
                <a:solidFill>
                  <a:srgbClr val="002060"/>
                </a:solidFill>
                <a:effectLst/>
              </a:rPr>
              <a:t>С.26 упр. 43.</a:t>
            </a:r>
          </a:p>
          <a:p>
            <a:r>
              <a:rPr lang="ru-RU" sz="3200" b="1" dirty="0" smtClean="0">
                <a:ln w="50800"/>
                <a:solidFill>
                  <a:srgbClr val="002060"/>
                </a:solidFill>
              </a:rPr>
              <a:t>Или</a:t>
            </a:r>
          </a:p>
          <a:p>
            <a:r>
              <a:rPr lang="ru-RU" sz="3200" b="1" cap="none" spc="0" dirty="0" smtClean="0">
                <a:ln w="50800"/>
                <a:solidFill>
                  <a:srgbClr val="002060"/>
                </a:solidFill>
                <a:effectLst/>
              </a:rPr>
              <a:t>Написать 5 предложений</a:t>
            </a:r>
          </a:p>
          <a:p>
            <a:r>
              <a:rPr lang="ru-RU" sz="3200" b="1" dirty="0" smtClean="0">
                <a:ln w="50800"/>
                <a:solidFill>
                  <a:srgbClr val="002060"/>
                </a:solidFill>
              </a:rPr>
              <a:t>Из </a:t>
            </a:r>
            <a:r>
              <a:rPr lang="ru-RU" sz="3200" b="1" dirty="0" err="1" smtClean="0">
                <a:ln w="50800"/>
                <a:solidFill>
                  <a:srgbClr val="002060"/>
                </a:solidFill>
              </a:rPr>
              <a:t>худ.лит-ры</a:t>
            </a:r>
            <a:r>
              <a:rPr lang="ru-RU" sz="3200" b="1" dirty="0" smtClean="0">
                <a:ln w="50800"/>
                <a:solidFill>
                  <a:srgbClr val="002060"/>
                </a:solidFill>
              </a:rPr>
              <a:t>, </a:t>
            </a:r>
          </a:p>
          <a:p>
            <a:r>
              <a:rPr lang="ru-RU" sz="3200" b="1" dirty="0" smtClean="0">
                <a:ln w="50800"/>
                <a:solidFill>
                  <a:srgbClr val="002060"/>
                </a:solidFill>
              </a:rPr>
              <a:t>подчеркнуть</a:t>
            </a:r>
          </a:p>
          <a:p>
            <a:r>
              <a:rPr lang="ru-RU" sz="3200" b="1" cap="none" spc="0" dirty="0" smtClean="0">
                <a:ln w="50800"/>
                <a:solidFill>
                  <a:srgbClr val="002060"/>
                </a:solidFill>
                <a:effectLst/>
              </a:rPr>
              <a:t>Все слова действия.</a:t>
            </a:r>
            <a:endParaRPr lang="ru-RU" sz="32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pic>
        <p:nvPicPr>
          <p:cNvPr id="3" name="Рисунок 2" descr="Pic_5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0"/>
            <a:ext cx="44279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_5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99097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685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5. взмах фе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68685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0"/>
            <a:ext cx="7200800" cy="6858000"/>
          </a:xfrm>
          <a:prstGeom prst="rect">
            <a:avLst/>
          </a:prstGeom>
        </p:spPr>
      </p:pic>
      <p:pic>
        <p:nvPicPr>
          <p:cNvPr id="4" name="музыка -лар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Мы сегодня будем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УЗНАВАТЬ</a:t>
            </a:r>
          </a:p>
          <a:p>
            <a:r>
              <a:rPr lang="ru-RU" b="1" dirty="0" smtClean="0"/>
              <a:t>ПИСАТЬ</a:t>
            </a:r>
          </a:p>
          <a:p>
            <a:r>
              <a:rPr lang="ru-RU" b="1" dirty="0" smtClean="0"/>
              <a:t>ЧИТАТЬ</a:t>
            </a:r>
          </a:p>
          <a:p>
            <a:r>
              <a:rPr lang="ru-RU" b="1" dirty="0" smtClean="0"/>
              <a:t>ДУМАТЬ</a:t>
            </a:r>
          </a:p>
          <a:p>
            <a:r>
              <a:rPr lang="ru-RU" b="1" dirty="0" smtClean="0"/>
              <a:t>ТРУДИТЬСЯ</a:t>
            </a:r>
          </a:p>
          <a:p>
            <a:r>
              <a:rPr lang="ru-RU" b="1" dirty="0" smtClean="0"/>
              <a:t>ДОКАЗЫВАТЬ</a:t>
            </a:r>
          </a:p>
          <a:p>
            <a:r>
              <a:rPr lang="ru-RU" b="1" dirty="0" smtClean="0"/>
              <a:t>ОБСУЖДАТЬ</a:t>
            </a:r>
          </a:p>
          <a:p>
            <a:r>
              <a:rPr lang="ru-RU" b="1" dirty="0" smtClean="0"/>
              <a:t>СРАВНИВАТЬ</a:t>
            </a:r>
          </a:p>
          <a:p>
            <a:r>
              <a:rPr lang="ru-RU" b="1" dirty="0" smtClean="0"/>
              <a:t>ОТДЫХАТЬ</a:t>
            </a:r>
          </a:p>
          <a:p>
            <a:r>
              <a:rPr lang="ru-RU" b="1" dirty="0" smtClean="0"/>
              <a:t>СЛУШАТЬ</a:t>
            </a:r>
          </a:p>
          <a:p>
            <a:r>
              <a:rPr lang="ru-RU" b="1" dirty="0" smtClean="0"/>
              <a:t>ИГРАТЬ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НОВОЕ О СЛОВАХ</a:t>
            </a:r>
          </a:p>
          <a:p>
            <a:pPr>
              <a:buNone/>
            </a:pPr>
            <a:r>
              <a:rPr lang="ru-RU" b="1" dirty="0" smtClean="0"/>
              <a:t>АККУРАТНО В ТЕТРАДЯХ</a:t>
            </a:r>
          </a:p>
          <a:p>
            <a:pPr>
              <a:buNone/>
            </a:pPr>
            <a:r>
              <a:rPr lang="ru-RU" b="1" dirty="0" smtClean="0"/>
              <a:t>ЗАДАНИЯ</a:t>
            </a:r>
          </a:p>
          <a:p>
            <a:pPr>
              <a:buNone/>
            </a:pPr>
            <a:r>
              <a:rPr lang="ru-RU" b="1" dirty="0" smtClean="0"/>
              <a:t>НАД ВОПРОСАМИ</a:t>
            </a:r>
          </a:p>
          <a:p>
            <a:pPr>
              <a:buNone/>
            </a:pPr>
            <a:r>
              <a:rPr lang="ru-RU" b="1" dirty="0" smtClean="0"/>
              <a:t>СТАРАТЬСЯ</a:t>
            </a:r>
          </a:p>
          <a:p>
            <a:pPr>
              <a:buNone/>
            </a:pPr>
            <a:r>
              <a:rPr lang="ru-RU" b="1" dirty="0" smtClean="0"/>
              <a:t>СВОЁ МНЕНИЕ</a:t>
            </a:r>
          </a:p>
          <a:p>
            <a:pPr>
              <a:buNone/>
            </a:pPr>
            <a:r>
              <a:rPr lang="ru-RU" b="1" dirty="0" smtClean="0"/>
              <a:t>В ГРУППАХ ЗАДАНИЯ</a:t>
            </a:r>
          </a:p>
          <a:p>
            <a:pPr>
              <a:buNone/>
            </a:pPr>
            <a:r>
              <a:rPr lang="ru-RU" b="1" dirty="0" smtClean="0"/>
              <a:t>СЛОВА В ГРУППАХ</a:t>
            </a:r>
          </a:p>
          <a:p>
            <a:pPr>
              <a:buNone/>
            </a:pPr>
            <a:r>
              <a:rPr lang="ru-RU" b="1" dirty="0" smtClean="0"/>
              <a:t>НА ФИЗМИНУТКЕ</a:t>
            </a:r>
          </a:p>
          <a:p>
            <a:pPr>
              <a:buNone/>
            </a:pPr>
            <a:r>
              <a:rPr lang="ru-RU" b="1" dirty="0" smtClean="0"/>
              <a:t>УЧИТЕЛЯ</a:t>
            </a:r>
          </a:p>
          <a:p>
            <a:pPr>
              <a:buNone/>
            </a:pPr>
            <a:r>
              <a:rPr lang="ru-RU" b="1" dirty="0" smtClean="0"/>
              <a:t>НА ФИЗМИНУТКЕ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Алёша</a:t>
            </a:r>
          </a:p>
          <a:p>
            <a:r>
              <a:rPr lang="ru-RU" sz="3600" b="1" dirty="0" smtClean="0"/>
              <a:t>Рыбки</a:t>
            </a:r>
          </a:p>
          <a:p>
            <a:r>
              <a:rPr lang="ru-RU" sz="3600" b="1" dirty="0" smtClean="0"/>
              <a:t>Ботинки</a:t>
            </a:r>
          </a:p>
          <a:p>
            <a:r>
              <a:rPr lang="ru-RU" sz="3600" b="1" dirty="0" smtClean="0"/>
              <a:t>Перинки</a:t>
            </a:r>
          </a:p>
          <a:p>
            <a:r>
              <a:rPr lang="ru-RU" sz="3600" b="1" dirty="0" smtClean="0"/>
              <a:t>Снег</a:t>
            </a:r>
          </a:p>
          <a:p>
            <a:r>
              <a:rPr lang="ru-RU" sz="3600" b="1" dirty="0" smtClean="0"/>
              <a:t>Лёд</a:t>
            </a:r>
          </a:p>
          <a:p>
            <a:r>
              <a:rPr lang="ru-RU" sz="3600" b="1" dirty="0" smtClean="0"/>
              <a:t>Слёзы</a:t>
            </a:r>
          </a:p>
          <a:p>
            <a:r>
              <a:rPr lang="ru-RU" sz="3600" b="1" dirty="0" smtClean="0"/>
              <a:t>Весна</a:t>
            </a:r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332037"/>
            <a:ext cx="4038600" cy="45259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Кормит</a:t>
            </a:r>
          </a:p>
          <a:p>
            <a:r>
              <a:rPr lang="ru-RU" sz="3200" b="1" dirty="0" smtClean="0"/>
              <a:t>Бродит</a:t>
            </a:r>
          </a:p>
          <a:p>
            <a:r>
              <a:rPr lang="ru-RU" sz="3200" b="1" dirty="0" smtClean="0"/>
              <a:t>Выходит</a:t>
            </a:r>
          </a:p>
          <a:p>
            <a:r>
              <a:rPr lang="ru-RU" sz="3200" b="1" dirty="0" smtClean="0"/>
              <a:t>Льёт</a:t>
            </a:r>
          </a:p>
          <a:p>
            <a:r>
              <a:rPr lang="ru-RU" sz="3200" b="1" dirty="0" smtClean="0"/>
              <a:t>Белеет</a:t>
            </a:r>
          </a:p>
          <a:p>
            <a:r>
              <a:rPr lang="ru-RU" sz="3200" b="1" dirty="0" smtClean="0"/>
              <a:t>Шумят</a:t>
            </a:r>
          </a:p>
          <a:p>
            <a:r>
              <a:rPr lang="ru-RU" sz="3200" b="1" dirty="0" smtClean="0"/>
              <a:t>Кричат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600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6660232" y="4653136"/>
            <a:ext cx="2843808" cy="10081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Действия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1052736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ЧТО  ДЕЛАЕТ?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ЧТО  ДЕЛАЮТ?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60648"/>
            <a:ext cx="2996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rgbClr val="002060"/>
                </a:solidFill>
              </a:rPr>
              <a:t>Проверь!</a:t>
            </a:r>
            <a:endParaRPr lang="ru-RU" sz="54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8021" y="1556792"/>
            <a:ext cx="85692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7200" b="1" dirty="0" smtClean="0">
                <a:ln w="50800"/>
                <a:solidFill>
                  <a:srgbClr val="002060"/>
                </a:solidFill>
              </a:rPr>
              <a:t>Бродит, выходит, </a:t>
            </a:r>
          </a:p>
          <a:p>
            <a:r>
              <a:rPr lang="ru-RU" sz="7200" b="1" dirty="0" smtClean="0">
                <a:ln w="50800"/>
                <a:solidFill>
                  <a:srgbClr val="002060"/>
                </a:solidFill>
              </a:rPr>
              <a:t>носит, дарит, уходит,</a:t>
            </a:r>
          </a:p>
          <a:p>
            <a:r>
              <a:rPr lang="ru-RU" sz="7200" b="1" dirty="0" smtClean="0">
                <a:ln w="50800"/>
                <a:solidFill>
                  <a:srgbClr val="002060"/>
                </a:solidFill>
              </a:rPr>
              <a:t> льёт.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04664"/>
            <a:ext cx="5570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Пиши правильно!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Н</a:t>
            </a:r>
            <a:r>
              <a:rPr lang="ru-RU" sz="6000" dirty="0" smtClean="0"/>
              <a:t>есколько дней лил дождь</a:t>
            </a:r>
            <a:r>
              <a:rPr lang="ru-RU" sz="6000" dirty="0" smtClean="0">
                <a:solidFill>
                  <a:srgbClr val="FF0000"/>
                </a:solidFill>
              </a:rPr>
              <a:t>.</a:t>
            </a:r>
            <a:r>
              <a:rPr lang="ru-RU" sz="6000" dirty="0" smtClean="0"/>
              <a:t> 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В </a:t>
            </a:r>
            <a:r>
              <a:rPr lang="ru-RU" sz="6000" dirty="0" smtClean="0"/>
              <a:t>саду шумел ветер</a:t>
            </a:r>
            <a:r>
              <a:rPr lang="ru-RU" sz="6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П</a:t>
            </a:r>
            <a:r>
              <a:rPr lang="ru-RU" sz="6000" dirty="0" smtClean="0"/>
              <a:t>тицы прятались под крышу</a:t>
            </a:r>
            <a:r>
              <a:rPr lang="ru-RU" sz="6000" dirty="0" smtClean="0">
                <a:solidFill>
                  <a:srgbClr val="FF0000"/>
                </a:solidFill>
              </a:rPr>
              <a:t>.</a:t>
            </a:r>
            <a:endParaRPr lang="ru-RU" sz="60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300192" y="2636912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4365104"/>
            <a:ext cx="216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5301208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20938023_opgnan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4" name="Вивальди - Зима (Времена года RV 315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553200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31840" y="0"/>
            <a:ext cx="2114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Зима.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конечная звезда 1"/>
          <p:cNvSpPr/>
          <p:nvPr/>
        </p:nvSpPr>
        <p:spPr>
          <a:xfrm>
            <a:off x="2987824" y="1988840"/>
            <a:ext cx="3312368" cy="2664296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16-конечная звезда 2"/>
          <p:cNvSpPr/>
          <p:nvPr/>
        </p:nvSpPr>
        <p:spPr>
          <a:xfrm>
            <a:off x="395536" y="4005064"/>
            <a:ext cx="3312368" cy="2664296"/>
          </a:xfrm>
          <a:prstGeom prst="star1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16-конечная звезда 3"/>
          <p:cNvSpPr/>
          <p:nvPr/>
        </p:nvSpPr>
        <p:spPr>
          <a:xfrm>
            <a:off x="5436096" y="4193704"/>
            <a:ext cx="3312368" cy="2664296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62973" y="620688"/>
            <a:ext cx="626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rgbClr val="002060"/>
                </a:solidFill>
              </a:rPr>
              <a:t>Оцени свою работу!</a:t>
            </a:r>
            <a:endParaRPr lang="ru-RU" sz="54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238</Words>
  <Application>Microsoft Office PowerPoint</Application>
  <PresentationFormat>Экран (4:3)</PresentationFormat>
  <Paragraphs>74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Мы сегодня будем :</vt:lpstr>
      <vt:lpstr>ПРОВЕРЬ СЕБЯ!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2013-01-21T14:44:19Z</dcterms:created>
  <dcterms:modified xsi:type="dcterms:W3CDTF">2013-01-23T04:04:10Z</dcterms:modified>
</cp:coreProperties>
</file>