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4400" i="1" dirty="0">
                <a:solidFill>
                  <a:srgbClr val="0070C0"/>
                </a:solidFill>
              </a:rPr>
              <a:t>Вода в жизни человека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Вода в жизни человека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showPercent val="1"/>
            </c:dLbl>
            <c:dLbl>
              <c:idx val="1"/>
              <c:delete val="1"/>
            </c:dLbl>
            <c:showPercent val="1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80</c:v>
                </c:pt>
              </c:numCache>
            </c:numRef>
          </c:val>
        </c:ser>
        <c:dLbls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500034" y="2143116"/>
            <a:ext cx="8501090" cy="2814643"/>
          </a:xfrm>
          <a:prstGeom prst="rect">
            <a:avLst/>
          </a:prstGeom>
        </p:spPr>
        <p:txBody>
          <a:bodyPr wrap="none" fromWordArt="1">
            <a:prstTxWarp prst="textWave2">
              <a:avLst/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Урок окружающего мира</a:t>
            </a:r>
          </a:p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 3 класс </a:t>
            </a:r>
          </a:p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"Твоё здоровье. </a:t>
            </a:r>
          </a:p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Как ты питаешься?"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Arial Black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303998"/>
            <a:ext cx="6746893" cy="55540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99204">
            <a:off x="190573" y="311072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питания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29784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0070C0"/>
                </a:solidFill>
              </a:rPr>
              <a:t>ПРАВИЛА ПИТАНИЯ</a:t>
            </a:r>
            <a:endParaRPr lang="ru-RU" b="1" i="1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1.     Перед </a:t>
            </a:r>
            <a:r>
              <a:rPr lang="ru-RU" sz="2000" b="1" i="1" dirty="0" smtClean="0">
                <a:solidFill>
                  <a:srgbClr val="0070C0"/>
                </a:solidFill>
              </a:rPr>
              <a:t>едой обязательно надо мыть руки</a:t>
            </a:r>
            <a:r>
              <a:rPr lang="ru-RU" sz="2000" b="1" i="1" dirty="0" smtClean="0">
                <a:solidFill>
                  <a:srgbClr val="0070C0"/>
                </a:solidFill>
              </a:rPr>
              <a:t>.</a:t>
            </a:r>
            <a:endParaRPr lang="ru-RU" sz="2000" b="1" i="1" dirty="0" smtClean="0">
              <a:solidFill>
                <a:srgbClr val="0070C0"/>
              </a:solidFill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2.     Во время еды нельзя разговаривать, читать.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3</a:t>
            </a:r>
            <a:r>
              <a:rPr lang="ru-RU" sz="2000" b="1" i="1" dirty="0" smtClean="0">
                <a:solidFill>
                  <a:srgbClr val="0070C0"/>
                </a:solidFill>
              </a:rPr>
              <a:t>.     Очень горячую пищу употреблять нельзя</a:t>
            </a:r>
            <a:r>
              <a:rPr lang="ru-RU" sz="2000" b="1" i="1" dirty="0" smtClean="0">
                <a:solidFill>
                  <a:srgbClr val="0070C0"/>
                </a:solidFill>
              </a:rPr>
              <a:t>.</a:t>
            </a:r>
            <a:r>
              <a:rPr lang="ru-RU" sz="2000" b="1" i="1" dirty="0" smtClean="0">
                <a:solidFill>
                  <a:srgbClr val="0070C0"/>
                </a:solidFill>
              </a:rPr>
              <a:t> 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4.     Никогда не ешь немытые овощи и фрукты</a:t>
            </a:r>
            <a:r>
              <a:rPr lang="ru-RU" sz="2000" b="1" i="1" dirty="0" smtClean="0">
                <a:solidFill>
                  <a:srgbClr val="0070C0"/>
                </a:solidFill>
              </a:rPr>
              <a:t>.</a:t>
            </a:r>
            <a:r>
              <a:rPr lang="ru-RU" sz="2000" b="1" i="1" dirty="0" smtClean="0">
                <a:solidFill>
                  <a:srgbClr val="0070C0"/>
                </a:solidFill>
              </a:rPr>
              <a:t> 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5.     Утром перед школой надо обязательно завтракать</a:t>
            </a:r>
            <a:r>
              <a:rPr lang="ru-RU" sz="2000" b="1" i="1" dirty="0" smtClean="0">
                <a:solidFill>
                  <a:srgbClr val="0070C0"/>
                </a:solidFill>
              </a:rPr>
              <a:t>.</a:t>
            </a:r>
            <a:r>
              <a:rPr lang="ru-RU" sz="2000" b="1" i="1" dirty="0" smtClean="0">
                <a:solidFill>
                  <a:srgbClr val="0070C0"/>
                </a:solidFill>
              </a:rPr>
              <a:t> 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6.     Нужно стараться есть в одно и тоже время.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7</a:t>
            </a:r>
            <a:r>
              <a:rPr lang="ru-RU" sz="2000" b="1" i="1" dirty="0" smtClean="0">
                <a:solidFill>
                  <a:srgbClr val="0070C0"/>
                </a:solidFill>
              </a:rPr>
              <a:t>.     Нельзя есть много сладкого, жареного, острого, соленого.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</a:rPr>
              <a:t> </a:t>
            </a:r>
          </a:p>
          <a:p>
            <a:endParaRPr lang="ru-RU" sz="2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D:\Documents and Settings\Гондель ЛА\Мои документы\Мои рисунки\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3905273" cy="3244381"/>
          </a:xfrm>
          <a:prstGeom prst="rect">
            <a:avLst/>
          </a:prstGeom>
          <a:noFill/>
        </p:spPr>
      </p:pic>
      <p:pic>
        <p:nvPicPr>
          <p:cNvPr id="17412" name="Picture 4" descr="D:\Documents and Settings\Гондель ЛА\Мои документы\Мои рисунки\1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928934"/>
            <a:ext cx="3000396" cy="3786214"/>
          </a:xfrm>
          <a:prstGeom prst="rect">
            <a:avLst/>
          </a:prstGeom>
          <a:noFill/>
        </p:spPr>
      </p:pic>
      <p:pic>
        <p:nvPicPr>
          <p:cNvPr id="17413" name="Picture 5" descr="D:\Documents and Settings\Гондель ЛА\Мои документы\Мои рисунки\imgpreview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14290"/>
            <a:ext cx="1643074" cy="1785950"/>
          </a:xfrm>
          <a:prstGeom prst="rect">
            <a:avLst/>
          </a:prstGeom>
          <a:noFill/>
        </p:spPr>
      </p:pic>
      <p:pic>
        <p:nvPicPr>
          <p:cNvPr id="17414" name="Picture 6" descr="D:\Documents and Settings\Гондель ЛА\Мои документы\Мои рисунки\12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928670"/>
            <a:ext cx="2357454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Какие бывают продукты?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Полезные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Вредные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Сухарики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Макароны быстрого приготовления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Чипсы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Каши быстрого приготовления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8434" name="Picture 2" descr="D:\Documents and Settings\Гондель ЛА\Мои документы\Мои рисунки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3571900" cy="3500462"/>
          </a:xfrm>
          <a:prstGeom prst="rect">
            <a:avLst/>
          </a:prstGeom>
          <a:noFill/>
        </p:spPr>
      </p:pic>
      <p:pic>
        <p:nvPicPr>
          <p:cNvPr id="18435" name="Picture 3" descr="D:\Documents and Settings\Гондель ЛА\Мои документы\Мои рисунки\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357430"/>
            <a:ext cx="3571900" cy="3571900"/>
          </a:xfrm>
          <a:prstGeom prst="rect">
            <a:avLst/>
          </a:prstGeom>
          <a:noFill/>
        </p:spPr>
      </p:pic>
      <p:pic>
        <p:nvPicPr>
          <p:cNvPr id="18436" name="Picture 4" descr="D:\Documents and Settings\Гондель ЛА\Мои документы\Мои рисунки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357430"/>
            <a:ext cx="3571900" cy="3571900"/>
          </a:xfrm>
          <a:prstGeom prst="rect">
            <a:avLst/>
          </a:prstGeom>
          <a:noFill/>
        </p:spPr>
      </p:pic>
      <p:pic>
        <p:nvPicPr>
          <p:cNvPr id="18440" name="Picture 8" descr="D:\Documents and Settings\Гондель ЛА\Мои документы\Мои рисунки\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357430"/>
            <a:ext cx="3603510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theme/theme1.xml><?xml version="1.0" encoding="utf-8"?>
<a:theme xmlns:a="http://schemas.openxmlformats.org/drawingml/2006/main" name="Пушки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Пушкин</Template>
  <TotalTime>80</TotalTime>
  <Words>62</Words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Пушкин</vt:lpstr>
      <vt:lpstr>Слайд 1</vt:lpstr>
      <vt:lpstr>питания</vt:lpstr>
      <vt:lpstr>ПРАВИЛА ПИТАНИЯ</vt:lpstr>
      <vt:lpstr>Слайд 4</vt:lpstr>
      <vt:lpstr>Слайд 5</vt:lpstr>
      <vt:lpstr>Какие бывают продукты?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питания</dc:title>
  <cp:lastModifiedBy>Гондель </cp:lastModifiedBy>
  <cp:revision>10</cp:revision>
  <dcterms:modified xsi:type="dcterms:W3CDTF">2010-11-23T19:12:49Z</dcterms:modified>
</cp:coreProperties>
</file>