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8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EE3DC-6BC6-4267-BDCD-CD99C2AF272E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DABAC-6181-4389-91F1-C3162B9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 smtClean="0"/>
              <a:t>… + … + … = …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СТАРАНИЕ,   РАЗГОВОР,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ВНИМАНИЕ,   ЛЕНЬ, СООБРАЗИТЕЛЬНОСТЬ, УСПЕХ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 успеха</a:t>
            </a:r>
            <a:endParaRPr lang="ru-RU" sz="7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СТАРАНИЕ+ ВНИМАНИЕ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5400" dirty="0" smtClean="0"/>
              <a:t> 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СООБРАЗИТЕЛЬНОСТЬ=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УСПЕХ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b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Как не  ошибиться»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715304" cy="349568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часть речи.</a:t>
            </a:r>
          </a:p>
          <a:p>
            <a:pPr marL="514350" indent="-514350" algn="l">
              <a:buAutoNum type="arabicPeriod"/>
            </a:pPr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Вспомнить правило.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0" dirty="0" smtClean="0">
                <a:solidFill>
                  <a:srgbClr val="5E00BC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очь           много дач       напрочь</a:t>
            </a:r>
          </a:p>
          <a:p>
            <a:pPr lvl="0">
              <a:buNone/>
            </a:pP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евмочь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замуж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плющ</a:t>
            </a:r>
          </a:p>
          <a:p>
            <a:pPr lvl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ет туч       дичь               из груш</a:t>
            </a:r>
          </a:p>
          <a:p>
            <a:pPr lvl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араж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гореч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ь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нет сокровищ</a:t>
            </a:r>
          </a:p>
          <a:p>
            <a:pPr lvl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астежь     пригож            молодежь</a:t>
            </a:r>
          </a:p>
          <a:p>
            <a:pPr lvl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рячь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мощь               мажь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5E00BC"/>
                </a:solidFill>
                <a:latin typeface="Times New Roman" pitchFamily="18" charset="0"/>
                <a:cs typeface="Times New Roman" pitchFamily="18" charset="0"/>
              </a:rPr>
              <a:t>Составьте и запишите предложения из данных слов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1.по, малыш(?), берегу, бегал, реки. 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2.холодный, овраге, ключ(?), в, шумит. 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3.на, веселилась, площадке,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молодёж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(?). 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4.плащ(?), от, защитил, дождя, меня. 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5.отец, багаж(?), вещи, в, сдал.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78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… + … + … = …</vt:lpstr>
      <vt:lpstr>Формула успеха</vt:lpstr>
      <vt:lpstr>Алгоритм  « Как не  ошибиться»</vt:lpstr>
      <vt:lpstr>Проверь себя</vt:lpstr>
      <vt:lpstr>Составьте и запишите предложения из данных слов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 + … + … = …</dc:title>
  <dc:creator>1</dc:creator>
  <cp:lastModifiedBy>1</cp:lastModifiedBy>
  <cp:revision>4</cp:revision>
  <dcterms:created xsi:type="dcterms:W3CDTF">2015-03-11T20:29:43Z</dcterms:created>
  <dcterms:modified xsi:type="dcterms:W3CDTF">2015-03-11T20:57:53Z</dcterms:modified>
</cp:coreProperties>
</file>