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CB955-44F1-4B54-980E-CC967E06BBAC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9DC86F-277D-438C-BAD2-3FC605F348E3}">
      <dgm:prSet phldrT="[Текст]" custT="1"/>
      <dgm:spPr/>
      <dgm:t>
        <a:bodyPr/>
        <a:lstStyle/>
        <a:p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Этапы  развитии творческих способностей  дошкольников</a:t>
          </a:r>
          <a:endParaRPr lang="ru-RU" sz="2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16397F-432F-4124-929F-EBD8B43E4F53}" type="parTrans" cxnId="{0239CC8F-6A75-458D-A27A-FD3D992B42C3}">
      <dgm:prSet/>
      <dgm:spPr/>
      <dgm:t>
        <a:bodyPr/>
        <a:lstStyle/>
        <a:p>
          <a:endParaRPr lang="ru-RU"/>
        </a:p>
      </dgm:t>
    </dgm:pt>
    <dgm:pt modelId="{FBA1C330-5BF1-4605-9CB2-1DB601367B73}" type="sibTrans" cxnId="{0239CC8F-6A75-458D-A27A-FD3D992B42C3}">
      <dgm:prSet/>
      <dgm:spPr/>
      <dgm:t>
        <a:bodyPr/>
        <a:lstStyle/>
        <a:p>
          <a:endParaRPr lang="ru-RU"/>
        </a:p>
      </dgm:t>
    </dgm:pt>
    <dgm:pt modelId="{E75AE8B4-6AA2-45E1-AB19-CF7793D49487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накопление впечатлений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989EDA-0A20-4352-8BAA-5997D0FF4F0A}" type="parTrans" cxnId="{C7EFA25D-4E2D-458E-BA54-511EF87B1A4F}">
      <dgm:prSet/>
      <dgm:spPr/>
      <dgm:t>
        <a:bodyPr/>
        <a:lstStyle/>
        <a:p>
          <a:endParaRPr lang="ru-RU"/>
        </a:p>
      </dgm:t>
    </dgm:pt>
    <dgm:pt modelId="{3E473C4F-FE63-4D93-9286-FA1FB5AD3487}" type="sibTrans" cxnId="{C7EFA25D-4E2D-458E-BA54-511EF87B1A4F}">
      <dgm:prSet/>
      <dgm:spPr/>
      <dgm:t>
        <a:bodyPr/>
        <a:lstStyle/>
        <a:p>
          <a:endParaRPr lang="ru-RU"/>
        </a:p>
      </dgm:t>
    </dgm:pt>
    <dgm:pt modelId="{D9AA018C-2D2E-4A3D-8D1A-C50A2EC04971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спонтанное выражение творческого начала в зрительных, сенсорно-моторных, речевых направлениях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095238-DE9B-4891-A78B-9D3D0B9774F0}" type="parTrans" cxnId="{9292B321-3CA3-4B6B-B652-618774E70172}">
      <dgm:prSet/>
      <dgm:spPr/>
      <dgm:t>
        <a:bodyPr/>
        <a:lstStyle/>
        <a:p>
          <a:endParaRPr lang="ru-RU"/>
        </a:p>
      </dgm:t>
    </dgm:pt>
    <dgm:pt modelId="{8213CA61-EBC2-4637-B98B-C1AB1CC364FD}" type="sibTrans" cxnId="{9292B321-3CA3-4B6B-B652-618774E70172}">
      <dgm:prSet/>
      <dgm:spPr/>
      <dgm:t>
        <a:bodyPr/>
        <a:lstStyle/>
        <a:p>
          <a:endParaRPr lang="ru-RU"/>
        </a:p>
      </dgm:t>
    </dgm:pt>
    <dgm:pt modelId="{93F1FE97-6A9A-44D9-9105-3C692AF54012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импровизации двигательные, речевые, музыкальные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DE399D-E711-4142-A20E-0D6396FE2C12}" type="parTrans" cxnId="{39396645-13C1-4979-9750-C92B7808A9AC}">
      <dgm:prSet/>
      <dgm:spPr/>
      <dgm:t>
        <a:bodyPr/>
        <a:lstStyle/>
        <a:p>
          <a:endParaRPr lang="ru-RU"/>
        </a:p>
      </dgm:t>
    </dgm:pt>
    <dgm:pt modelId="{D9AB593B-3C0C-484A-BEE1-6DE0BBE7EDC1}" type="sibTrans" cxnId="{39396645-13C1-4979-9750-C92B7808A9AC}">
      <dgm:prSet/>
      <dgm:spPr/>
      <dgm:t>
        <a:bodyPr/>
        <a:lstStyle/>
        <a:p>
          <a:endParaRPr lang="ru-RU"/>
        </a:p>
      </dgm:t>
    </dgm:pt>
    <dgm:pt modelId="{C8C40A3C-01B1-4E53-B5C8-B29513821914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собственных композиций, являющихся отражением художественного впечатления: литературного, музыкального, изобразительного, пластического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23B194-963D-4A8C-A400-B05200150357}" type="parTrans" cxnId="{B00098AC-F15B-4839-900F-A9393AEB47E2}">
      <dgm:prSet/>
      <dgm:spPr/>
      <dgm:t>
        <a:bodyPr/>
        <a:lstStyle/>
        <a:p>
          <a:endParaRPr lang="ru-RU"/>
        </a:p>
      </dgm:t>
    </dgm:pt>
    <dgm:pt modelId="{487E4321-EE8E-420F-B0A4-743AF575CB7A}" type="sibTrans" cxnId="{B00098AC-F15B-4839-900F-A9393AEB47E2}">
      <dgm:prSet/>
      <dgm:spPr/>
      <dgm:t>
        <a:bodyPr/>
        <a:lstStyle/>
        <a:p>
          <a:endParaRPr lang="ru-RU"/>
        </a:p>
      </dgm:t>
    </dgm:pt>
    <dgm:pt modelId="{AF43759B-A271-4BBE-AD04-34B14E6130EC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собственно музыкальное творчество (сочинение песен, танцев)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FD3793-6A2C-4510-8EB8-A551110CEC1A}" type="parTrans" cxnId="{3D300326-864B-4E7F-9DCF-61BDB425DDC7}">
      <dgm:prSet/>
      <dgm:spPr/>
      <dgm:t>
        <a:bodyPr/>
        <a:lstStyle/>
        <a:p>
          <a:endParaRPr lang="ru-RU"/>
        </a:p>
      </dgm:t>
    </dgm:pt>
    <dgm:pt modelId="{F6C459B3-7F5D-4BA2-8638-02D92AC4945D}" type="sibTrans" cxnId="{3D300326-864B-4E7F-9DCF-61BDB425DDC7}">
      <dgm:prSet/>
      <dgm:spPr/>
      <dgm:t>
        <a:bodyPr/>
        <a:lstStyle/>
        <a:p>
          <a:endParaRPr lang="ru-RU"/>
        </a:p>
      </dgm:t>
    </dgm:pt>
    <dgm:pt modelId="{2D04BFB8-B70D-449A-AC4F-9219E82A211D}" type="pres">
      <dgm:prSet presAssocID="{C4CCB955-44F1-4B54-980E-CC967E06BB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157E79-6EDE-413E-B285-16BF497E5010}" type="pres">
      <dgm:prSet presAssocID="{A59DC86F-277D-438C-BAD2-3FC605F348E3}" presName="centerShape" presStyleLbl="node0" presStyleIdx="0" presStyleCnt="1" custScaleX="315178" custScaleY="53950" custLinFactNeighborX="-31771" custLinFactNeighborY="-51834"/>
      <dgm:spPr/>
      <dgm:t>
        <a:bodyPr/>
        <a:lstStyle/>
        <a:p>
          <a:endParaRPr lang="ru-RU"/>
        </a:p>
      </dgm:t>
    </dgm:pt>
    <dgm:pt modelId="{B872359E-759C-49F2-A273-4BDAD427EEBD}" type="pres">
      <dgm:prSet presAssocID="{AC989EDA-0A20-4352-8BAA-5997D0FF4F0A}" presName="parTrans" presStyleLbl="sibTrans2D1" presStyleIdx="0" presStyleCnt="5"/>
      <dgm:spPr/>
      <dgm:t>
        <a:bodyPr/>
        <a:lstStyle/>
        <a:p>
          <a:endParaRPr lang="ru-RU"/>
        </a:p>
      </dgm:t>
    </dgm:pt>
    <dgm:pt modelId="{42688C9E-4FB2-436B-9AD8-AB5BC5336F55}" type="pres">
      <dgm:prSet presAssocID="{AC989EDA-0A20-4352-8BAA-5997D0FF4F0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9681E5E-2821-47A2-B87A-4E1028DC7506}" type="pres">
      <dgm:prSet presAssocID="{E75AE8B4-6AA2-45E1-AB19-CF7793D49487}" presName="node" presStyleLbl="node1" presStyleIdx="0" presStyleCnt="5" custScaleX="117237" custScaleY="57703" custRadScaleRad="124770" custRadScaleInc="-189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4687B-87A4-422B-BF12-B90C901EBA51}" type="pres">
      <dgm:prSet presAssocID="{46095238-DE9B-4891-A78B-9D3D0B9774F0}" presName="parTrans" presStyleLbl="sibTrans2D1" presStyleIdx="1" presStyleCnt="5" custAng="20983255" custScaleX="174840" custLinFactNeighborX="31145" custLinFactNeighborY="52483"/>
      <dgm:spPr/>
      <dgm:t>
        <a:bodyPr/>
        <a:lstStyle/>
        <a:p>
          <a:endParaRPr lang="ru-RU"/>
        </a:p>
      </dgm:t>
    </dgm:pt>
    <dgm:pt modelId="{8274E962-C256-41C1-9332-B8137B98E7A2}" type="pres">
      <dgm:prSet presAssocID="{46095238-DE9B-4891-A78B-9D3D0B9774F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236E7E8-38A4-4F61-803F-8B0A10E889EE}" type="pres">
      <dgm:prSet presAssocID="{D9AA018C-2D2E-4A3D-8D1A-C50A2EC04971}" presName="node" presStyleLbl="node1" presStyleIdx="1" presStyleCnt="5" custScaleX="206702" custScaleY="105092" custRadScaleRad="108222" custRadScaleInc="378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E9D36-7E40-4569-BF6A-D938C23E7D71}" type="pres">
      <dgm:prSet presAssocID="{83DE399D-E711-4142-A20E-0D6396FE2C12}" presName="parTrans" presStyleLbl="sibTrans2D1" presStyleIdx="2" presStyleCnt="5" custAng="20750233" custLinFactNeighborX="13032" custLinFactNeighborY="5126"/>
      <dgm:spPr/>
      <dgm:t>
        <a:bodyPr/>
        <a:lstStyle/>
        <a:p>
          <a:endParaRPr lang="ru-RU"/>
        </a:p>
      </dgm:t>
    </dgm:pt>
    <dgm:pt modelId="{174438B2-036C-427E-940C-97E35666E2B3}" type="pres">
      <dgm:prSet presAssocID="{83DE399D-E711-4142-A20E-0D6396FE2C1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EE91744-C18E-44F1-874A-4E740CED642A}" type="pres">
      <dgm:prSet presAssocID="{93F1FE97-6A9A-44D9-9105-3C692AF54012}" presName="node" presStyleLbl="node1" presStyleIdx="2" presStyleCnt="5" custScaleX="152311" custScaleY="74903" custRadScaleRad="91141" custRadScaleInc="320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A6876-D916-4014-B81C-0F4445FE067D}" type="pres">
      <dgm:prSet presAssocID="{CD23B194-963D-4A8C-A400-B05200150357}" presName="parTrans" presStyleLbl="sibTrans2D1" presStyleIdx="3" presStyleCnt="5"/>
      <dgm:spPr/>
      <dgm:t>
        <a:bodyPr/>
        <a:lstStyle/>
        <a:p>
          <a:endParaRPr lang="ru-RU"/>
        </a:p>
      </dgm:t>
    </dgm:pt>
    <dgm:pt modelId="{9C135E3F-0FA4-483F-A0AB-A12C0C2A18F2}" type="pres">
      <dgm:prSet presAssocID="{CD23B194-963D-4A8C-A400-B0520015035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0768728-AE0C-4C53-9011-91682E5332B4}" type="pres">
      <dgm:prSet presAssocID="{C8C40A3C-01B1-4E53-B5C8-B29513821914}" presName="node" presStyleLbl="node1" presStyleIdx="3" presStyleCnt="5" custScaleX="241888" custScaleY="138021" custRadScaleRad="97913" custRadScaleInc="-293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714FC-3DF5-474B-9F74-6E9CA6581737}" type="pres">
      <dgm:prSet presAssocID="{79FD3793-6A2C-4510-8EB8-A551110CEC1A}" presName="parTrans" presStyleLbl="sibTrans2D1" presStyleIdx="4" presStyleCnt="5"/>
      <dgm:spPr/>
      <dgm:t>
        <a:bodyPr/>
        <a:lstStyle/>
        <a:p>
          <a:endParaRPr lang="ru-RU"/>
        </a:p>
      </dgm:t>
    </dgm:pt>
    <dgm:pt modelId="{E6C72417-3088-4079-B1A4-A29091F18619}" type="pres">
      <dgm:prSet presAssocID="{79FD3793-6A2C-4510-8EB8-A551110CEC1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61BD3D9-2385-42CD-80D8-0C13A7D159BC}" type="pres">
      <dgm:prSet presAssocID="{AF43759B-A271-4BBE-AD04-34B14E6130EC}" presName="node" presStyleLbl="node1" presStyleIdx="4" presStyleCnt="5" custScaleX="161015" custScaleY="88581" custRadScaleRad="132023" custRadScaleInc="367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39CC8F-6A75-458D-A27A-FD3D992B42C3}" srcId="{C4CCB955-44F1-4B54-980E-CC967E06BBAC}" destId="{A59DC86F-277D-438C-BAD2-3FC605F348E3}" srcOrd="0" destOrd="0" parTransId="{B016397F-432F-4124-929F-EBD8B43E4F53}" sibTransId="{FBA1C330-5BF1-4605-9CB2-1DB601367B73}"/>
    <dgm:cxn modelId="{001F6F61-D9A1-436D-AEB5-5D9C522BC76B}" type="presOf" srcId="{AC989EDA-0A20-4352-8BAA-5997D0FF4F0A}" destId="{B872359E-759C-49F2-A273-4BDAD427EEBD}" srcOrd="0" destOrd="0" presId="urn:microsoft.com/office/officeart/2005/8/layout/radial5"/>
    <dgm:cxn modelId="{6C74238F-B0C5-444B-BFED-D685F4E3E7DC}" type="presOf" srcId="{E75AE8B4-6AA2-45E1-AB19-CF7793D49487}" destId="{09681E5E-2821-47A2-B87A-4E1028DC7506}" srcOrd="0" destOrd="0" presId="urn:microsoft.com/office/officeart/2005/8/layout/radial5"/>
    <dgm:cxn modelId="{08DBDF3E-D7DC-48C4-97FB-C88E834DE8C6}" type="presOf" srcId="{D9AA018C-2D2E-4A3D-8D1A-C50A2EC04971}" destId="{4236E7E8-38A4-4F61-803F-8B0A10E889EE}" srcOrd="0" destOrd="0" presId="urn:microsoft.com/office/officeart/2005/8/layout/radial5"/>
    <dgm:cxn modelId="{7E32567F-B159-4E3C-B185-C00DA6A1E084}" type="presOf" srcId="{C8C40A3C-01B1-4E53-B5C8-B29513821914}" destId="{90768728-AE0C-4C53-9011-91682E5332B4}" srcOrd="0" destOrd="0" presId="urn:microsoft.com/office/officeart/2005/8/layout/radial5"/>
    <dgm:cxn modelId="{404A2B5F-F498-4BFE-AADD-81B5C9053D4D}" type="presOf" srcId="{83DE399D-E711-4142-A20E-0D6396FE2C12}" destId="{174438B2-036C-427E-940C-97E35666E2B3}" srcOrd="1" destOrd="0" presId="urn:microsoft.com/office/officeart/2005/8/layout/radial5"/>
    <dgm:cxn modelId="{C7EFA25D-4E2D-458E-BA54-511EF87B1A4F}" srcId="{A59DC86F-277D-438C-BAD2-3FC605F348E3}" destId="{E75AE8B4-6AA2-45E1-AB19-CF7793D49487}" srcOrd="0" destOrd="0" parTransId="{AC989EDA-0A20-4352-8BAA-5997D0FF4F0A}" sibTransId="{3E473C4F-FE63-4D93-9286-FA1FB5AD3487}"/>
    <dgm:cxn modelId="{0EE48EFE-B30C-497C-818A-10F6537554C5}" type="presOf" srcId="{79FD3793-6A2C-4510-8EB8-A551110CEC1A}" destId="{E6C72417-3088-4079-B1A4-A29091F18619}" srcOrd="1" destOrd="0" presId="urn:microsoft.com/office/officeart/2005/8/layout/radial5"/>
    <dgm:cxn modelId="{6A55B5BC-6472-464D-B78D-72A07B033776}" type="presOf" srcId="{C4CCB955-44F1-4B54-980E-CC967E06BBAC}" destId="{2D04BFB8-B70D-449A-AC4F-9219E82A211D}" srcOrd="0" destOrd="0" presId="urn:microsoft.com/office/officeart/2005/8/layout/radial5"/>
    <dgm:cxn modelId="{9292B321-3CA3-4B6B-B652-618774E70172}" srcId="{A59DC86F-277D-438C-BAD2-3FC605F348E3}" destId="{D9AA018C-2D2E-4A3D-8D1A-C50A2EC04971}" srcOrd="1" destOrd="0" parTransId="{46095238-DE9B-4891-A78B-9D3D0B9774F0}" sibTransId="{8213CA61-EBC2-4637-B98B-C1AB1CC364FD}"/>
    <dgm:cxn modelId="{3D300326-864B-4E7F-9DCF-61BDB425DDC7}" srcId="{A59DC86F-277D-438C-BAD2-3FC605F348E3}" destId="{AF43759B-A271-4BBE-AD04-34B14E6130EC}" srcOrd="4" destOrd="0" parTransId="{79FD3793-6A2C-4510-8EB8-A551110CEC1A}" sibTransId="{F6C459B3-7F5D-4BA2-8638-02D92AC4945D}"/>
    <dgm:cxn modelId="{FF6720D4-B7C8-4375-8C07-47EF301E5D2E}" type="presOf" srcId="{AC989EDA-0A20-4352-8BAA-5997D0FF4F0A}" destId="{42688C9E-4FB2-436B-9AD8-AB5BC5336F55}" srcOrd="1" destOrd="0" presId="urn:microsoft.com/office/officeart/2005/8/layout/radial5"/>
    <dgm:cxn modelId="{2AD059DB-5179-4021-91FC-7CE9BF4EE28E}" type="presOf" srcId="{46095238-DE9B-4891-A78B-9D3D0B9774F0}" destId="{8274E962-C256-41C1-9332-B8137B98E7A2}" srcOrd="1" destOrd="0" presId="urn:microsoft.com/office/officeart/2005/8/layout/radial5"/>
    <dgm:cxn modelId="{A693003C-41F0-4D3B-BC12-66D69AAF0292}" type="presOf" srcId="{CD23B194-963D-4A8C-A400-B05200150357}" destId="{9C135E3F-0FA4-483F-A0AB-A12C0C2A18F2}" srcOrd="1" destOrd="0" presId="urn:microsoft.com/office/officeart/2005/8/layout/radial5"/>
    <dgm:cxn modelId="{02A086A7-5891-45B0-A4CB-59A1E15EA023}" type="presOf" srcId="{83DE399D-E711-4142-A20E-0D6396FE2C12}" destId="{D2AE9D36-7E40-4569-BF6A-D938C23E7D71}" srcOrd="0" destOrd="0" presId="urn:microsoft.com/office/officeart/2005/8/layout/radial5"/>
    <dgm:cxn modelId="{C619EE3E-C0BA-48FE-9C8A-CFAB127A3993}" type="presOf" srcId="{AF43759B-A271-4BBE-AD04-34B14E6130EC}" destId="{A61BD3D9-2385-42CD-80D8-0C13A7D159BC}" srcOrd="0" destOrd="0" presId="urn:microsoft.com/office/officeart/2005/8/layout/radial5"/>
    <dgm:cxn modelId="{D3E48431-EE75-47F8-B2CF-EE29336AE6F2}" type="presOf" srcId="{79FD3793-6A2C-4510-8EB8-A551110CEC1A}" destId="{F25714FC-3DF5-474B-9F74-6E9CA6581737}" srcOrd="0" destOrd="0" presId="urn:microsoft.com/office/officeart/2005/8/layout/radial5"/>
    <dgm:cxn modelId="{39396645-13C1-4979-9750-C92B7808A9AC}" srcId="{A59DC86F-277D-438C-BAD2-3FC605F348E3}" destId="{93F1FE97-6A9A-44D9-9105-3C692AF54012}" srcOrd="2" destOrd="0" parTransId="{83DE399D-E711-4142-A20E-0D6396FE2C12}" sibTransId="{D9AB593B-3C0C-484A-BEE1-6DE0BBE7EDC1}"/>
    <dgm:cxn modelId="{684C40DA-ED00-4C9E-8ED8-AC755ED82B2D}" type="presOf" srcId="{93F1FE97-6A9A-44D9-9105-3C692AF54012}" destId="{3EE91744-C18E-44F1-874A-4E740CED642A}" srcOrd="0" destOrd="0" presId="urn:microsoft.com/office/officeart/2005/8/layout/radial5"/>
    <dgm:cxn modelId="{37F954BE-20EB-422C-82A2-C463B5EFC1F2}" type="presOf" srcId="{46095238-DE9B-4891-A78B-9D3D0B9774F0}" destId="{E864687B-87A4-422B-BF12-B90C901EBA51}" srcOrd="0" destOrd="0" presId="urn:microsoft.com/office/officeart/2005/8/layout/radial5"/>
    <dgm:cxn modelId="{B00098AC-F15B-4839-900F-A9393AEB47E2}" srcId="{A59DC86F-277D-438C-BAD2-3FC605F348E3}" destId="{C8C40A3C-01B1-4E53-B5C8-B29513821914}" srcOrd="3" destOrd="0" parTransId="{CD23B194-963D-4A8C-A400-B05200150357}" sibTransId="{487E4321-EE8E-420F-B0A4-743AF575CB7A}"/>
    <dgm:cxn modelId="{886C4945-069C-4E69-93F7-7B9671CFA6BF}" type="presOf" srcId="{A59DC86F-277D-438C-BAD2-3FC605F348E3}" destId="{CA157E79-6EDE-413E-B285-16BF497E5010}" srcOrd="0" destOrd="0" presId="urn:microsoft.com/office/officeart/2005/8/layout/radial5"/>
    <dgm:cxn modelId="{5EC40501-901A-4A66-AB7C-0A1C2270C1CB}" type="presOf" srcId="{CD23B194-963D-4A8C-A400-B05200150357}" destId="{5E9A6876-D916-4014-B81C-0F4445FE067D}" srcOrd="0" destOrd="0" presId="urn:microsoft.com/office/officeart/2005/8/layout/radial5"/>
    <dgm:cxn modelId="{1C9DD267-835B-4C6C-BFBF-C98584DDDA27}" type="presParOf" srcId="{2D04BFB8-B70D-449A-AC4F-9219E82A211D}" destId="{CA157E79-6EDE-413E-B285-16BF497E5010}" srcOrd="0" destOrd="0" presId="urn:microsoft.com/office/officeart/2005/8/layout/radial5"/>
    <dgm:cxn modelId="{5CCED93F-6D98-4975-942E-7E945E0843A4}" type="presParOf" srcId="{2D04BFB8-B70D-449A-AC4F-9219E82A211D}" destId="{B872359E-759C-49F2-A273-4BDAD427EEBD}" srcOrd="1" destOrd="0" presId="urn:microsoft.com/office/officeart/2005/8/layout/radial5"/>
    <dgm:cxn modelId="{F7C99D7F-A3D5-4E33-A662-4E7483081104}" type="presParOf" srcId="{B872359E-759C-49F2-A273-4BDAD427EEBD}" destId="{42688C9E-4FB2-436B-9AD8-AB5BC5336F55}" srcOrd="0" destOrd="0" presId="urn:microsoft.com/office/officeart/2005/8/layout/radial5"/>
    <dgm:cxn modelId="{DF674A0F-77EA-4A09-8B8C-C1AA69188B06}" type="presParOf" srcId="{2D04BFB8-B70D-449A-AC4F-9219E82A211D}" destId="{09681E5E-2821-47A2-B87A-4E1028DC7506}" srcOrd="2" destOrd="0" presId="urn:microsoft.com/office/officeart/2005/8/layout/radial5"/>
    <dgm:cxn modelId="{4B814493-0C70-4EA7-88AA-CECB6AEB61E5}" type="presParOf" srcId="{2D04BFB8-B70D-449A-AC4F-9219E82A211D}" destId="{E864687B-87A4-422B-BF12-B90C901EBA51}" srcOrd="3" destOrd="0" presId="urn:microsoft.com/office/officeart/2005/8/layout/radial5"/>
    <dgm:cxn modelId="{9F82F840-EC8D-4331-8070-2770086C7C02}" type="presParOf" srcId="{E864687B-87A4-422B-BF12-B90C901EBA51}" destId="{8274E962-C256-41C1-9332-B8137B98E7A2}" srcOrd="0" destOrd="0" presId="urn:microsoft.com/office/officeart/2005/8/layout/radial5"/>
    <dgm:cxn modelId="{A27EA661-CCAA-49EA-90B5-CAC0A4C9C040}" type="presParOf" srcId="{2D04BFB8-B70D-449A-AC4F-9219E82A211D}" destId="{4236E7E8-38A4-4F61-803F-8B0A10E889EE}" srcOrd="4" destOrd="0" presId="urn:microsoft.com/office/officeart/2005/8/layout/radial5"/>
    <dgm:cxn modelId="{9B24A0C0-FDE9-4B65-91C8-F42EF79C4568}" type="presParOf" srcId="{2D04BFB8-B70D-449A-AC4F-9219E82A211D}" destId="{D2AE9D36-7E40-4569-BF6A-D938C23E7D71}" srcOrd="5" destOrd="0" presId="urn:microsoft.com/office/officeart/2005/8/layout/radial5"/>
    <dgm:cxn modelId="{980D96F9-801C-456B-A877-E77FB2469C69}" type="presParOf" srcId="{D2AE9D36-7E40-4569-BF6A-D938C23E7D71}" destId="{174438B2-036C-427E-940C-97E35666E2B3}" srcOrd="0" destOrd="0" presId="urn:microsoft.com/office/officeart/2005/8/layout/radial5"/>
    <dgm:cxn modelId="{78A3DC08-66C4-44F0-B7FC-577048324419}" type="presParOf" srcId="{2D04BFB8-B70D-449A-AC4F-9219E82A211D}" destId="{3EE91744-C18E-44F1-874A-4E740CED642A}" srcOrd="6" destOrd="0" presId="urn:microsoft.com/office/officeart/2005/8/layout/radial5"/>
    <dgm:cxn modelId="{A89C4352-12D6-4CA4-898A-19CF3215A0C6}" type="presParOf" srcId="{2D04BFB8-B70D-449A-AC4F-9219E82A211D}" destId="{5E9A6876-D916-4014-B81C-0F4445FE067D}" srcOrd="7" destOrd="0" presId="urn:microsoft.com/office/officeart/2005/8/layout/radial5"/>
    <dgm:cxn modelId="{02CFDC8C-26E5-4ED2-BA81-EC4DFBA139EC}" type="presParOf" srcId="{5E9A6876-D916-4014-B81C-0F4445FE067D}" destId="{9C135E3F-0FA4-483F-A0AB-A12C0C2A18F2}" srcOrd="0" destOrd="0" presId="urn:microsoft.com/office/officeart/2005/8/layout/radial5"/>
    <dgm:cxn modelId="{A49FBB85-27D0-4B40-91EC-4A923AB69195}" type="presParOf" srcId="{2D04BFB8-B70D-449A-AC4F-9219E82A211D}" destId="{90768728-AE0C-4C53-9011-91682E5332B4}" srcOrd="8" destOrd="0" presId="urn:microsoft.com/office/officeart/2005/8/layout/radial5"/>
    <dgm:cxn modelId="{602B586F-6B11-4AA0-83EB-BC6D4D8A3D7B}" type="presParOf" srcId="{2D04BFB8-B70D-449A-AC4F-9219E82A211D}" destId="{F25714FC-3DF5-474B-9F74-6E9CA6581737}" srcOrd="9" destOrd="0" presId="urn:microsoft.com/office/officeart/2005/8/layout/radial5"/>
    <dgm:cxn modelId="{00F4C253-B35A-4222-B461-D06B63ABDDEC}" type="presParOf" srcId="{F25714FC-3DF5-474B-9F74-6E9CA6581737}" destId="{E6C72417-3088-4079-B1A4-A29091F18619}" srcOrd="0" destOrd="0" presId="urn:microsoft.com/office/officeart/2005/8/layout/radial5"/>
    <dgm:cxn modelId="{B130F499-FDD6-46C9-8709-A6640FBB6534}" type="presParOf" srcId="{2D04BFB8-B70D-449A-AC4F-9219E82A211D}" destId="{A61BD3D9-2385-42CD-80D8-0C13A7D159BC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BF8982-6DF5-4E92-817E-07DCBA85BC81}" type="doc">
      <dgm:prSet loTypeId="urn:microsoft.com/office/officeart/2005/8/layout/vProcess5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B316C24-7452-4E35-BA61-5A13B9DB687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Показ педагогом вариантов пластических воплощений музыки, его собственное творческое моделирование  образов музыкального произведения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876F3E-A4EB-4570-AF4E-F47334045409}" type="parTrans" cxnId="{EAAE4DAC-974A-483F-B482-B04A235EF560}">
      <dgm:prSet/>
      <dgm:spPr/>
      <dgm:t>
        <a:bodyPr/>
        <a:lstStyle/>
        <a:p>
          <a:endParaRPr lang="ru-RU"/>
        </a:p>
      </dgm:t>
    </dgm:pt>
    <dgm:pt modelId="{B88334C7-4D77-47F7-8AF0-8153655A1164}" type="sibTrans" cxnId="{EAAE4DAC-974A-483F-B482-B04A235EF560}">
      <dgm:prSet/>
      <dgm:spPr/>
      <dgm:t>
        <a:bodyPr/>
        <a:lstStyle/>
        <a:p>
          <a:endParaRPr lang="ru-RU"/>
        </a:p>
      </dgm:t>
    </dgm:pt>
    <dgm:pt modelId="{89F5B68A-0EB5-4086-A902-6A18E043CFF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Повтор детьми движений за педагогом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000A2E-E169-49C3-90A9-112F7B830513}" type="parTrans" cxnId="{AE8DA5A4-FA51-4F77-985A-52C043335FF2}">
      <dgm:prSet/>
      <dgm:spPr/>
      <dgm:t>
        <a:bodyPr/>
        <a:lstStyle/>
        <a:p>
          <a:endParaRPr lang="ru-RU"/>
        </a:p>
      </dgm:t>
    </dgm:pt>
    <dgm:pt modelId="{986EE37D-3718-4A62-B00E-4E75F859678F}" type="sibTrans" cxnId="{AE8DA5A4-FA51-4F77-985A-52C043335FF2}">
      <dgm:prSet/>
      <dgm:spPr/>
      <dgm:t>
        <a:bodyPr/>
        <a:lstStyle/>
        <a:p>
          <a:endParaRPr lang="ru-RU"/>
        </a:p>
      </dgm:t>
    </dgm:pt>
    <dgm:pt modelId="{9A383CE0-2B92-4B5C-A972-930D31AF07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Пластические импровизации самих детей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4D0C35-807B-4933-ADD1-627C892B6CA8}" type="parTrans" cxnId="{4F997F85-072D-442D-A5FF-33A6DCCA7A6D}">
      <dgm:prSet/>
      <dgm:spPr/>
      <dgm:t>
        <a:bodyPr/>
        <a:lstStyle/>
        <a:p>
          <a:endParaRPr lang="ru-RU"/>
        </a:p>
      </dgm:t>
    </dgm:pt>
    <dgm:pt modelId="{96D4B05F-C22F-44C1-AE8A-C28268484BF5}" type="sibTrans" cxnId="{4F997F85-072D-442D-A5FF-33A6DCCA7A6D}">
      <dgm:prSet/>
      <dgm:spPr/>
      <dgm:t>
        <a:bodyPr/>
        <a:lstStyle/>
        <a:p>
          <a:endParaRPr lang="ru-RU"/>
        </a:p>
      </dgm:t>
    </dgm:pt>
    <dgm:pt modelId="{4B4002B5-FE01-493C-B284-4ED8723479BF}" type="pres">
      <dgm:prSet presAssocID="{F5BF8982-6DF5-4E92-817E-07DCBA85BC8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9D9CF5-D722-453C-8BC3-DA81A5CF499E}" type="pres">
      <dgm:prSet presAssocID="{F5BF8982-6DF5-4E92-817E-07DCBA85BC81}" presName="dummyMaxCanvas" presStyleCnt="0">
        <dgm:presLayoutVars/>
      </dgm:prSet>
      <dgm:spPr/>
    </dgm:pt>
    <dgm:pt modelId="{67FEA9D4-2DEB-4CBC-813E-523C815CA66C}" type="pres">
      <dgm:prSet presAssocID="{F5BF8982-6DF5-4E92-817E-07DCBA85BC81}" presName="ThreeNodes_1" presStyleLbl="node1" presStyleIdx="0" presStyleCnt="3" custScaleY="109554" custLinFactNeighborX="-145" custLinFactNeighborY="-1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EF96E-0B09-435A-8A2D-F096E551A6D8}" type="pres">
      <dgm:prSet presAssocID="{F5BF8982-6DF5-4E92-817E-07DCBA85BC81}" presName="ThreeNodes_2" presStyleLbl="node1" presStyleIdx="1" presStyleCnt="3" custScaleY="78923" custLinFactNeighborX="-145" custLinFactNeighborY="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CFB1A-FFF3-4C55-B289-2DCC989C7619}" type="pres">
      <dgm:prSet presAssocID="{F5BF8982-6DF5-4E92-817E-07DCBA85BC81}" presName="ThreeNodes_3" presStyleLbl="node1" presStyleIdx="2" presStyleCnt="3" custScaleY="87116" custLinFactNeighborX="-145" custLinFactNeighborY="-21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23F9C-2E60-4C96-A51F-05C8F78B23DF}" type="pres">
      <dgm:prSet presAssocID="{F5BF8982-6DF5-4E92-817E-07DCBA85BC8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A124C-F15D-4E69-89EC-316D186A8573}" type="pres">
      <dgm:prSet presAssocID="{F5BF8982-6DF5-4E92-817E-07DCBA85BC8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F33B3-59B0-4734-9CE7-A162A94E7536}" type="pres">
      <dgm:prSet presAssocID="{F5BF8982-6DF5-4E92-817E-07DCBA85BC8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2C643-EBF4-437C-8846-4008AB05F7E4}" type="pres">
      <dgm:prSet presAssocID="{F5BF8982-6DF5-4E92-817E-07DCBA85BC8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615D4-93CB-4D8D-AE06-DF35584C7D3C}" type="pres">
      <dgm:prSet presAssocID="{F5BF8982-6DF5-4E92-817E-07DCBA85BC8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8DA5A4-FA51-4F77-985A-52C043335FF2}" srcId="{F5BF8982-6DF5-4E92-817E-07DCBA85BC81}" destId="{89F5B68A-0EB5-4086-A902-6A18E043CFFC}" srcOrd="1" destOrd="0" parTransId="{61000A2E-E169-49C3-90A9-112F7B830513}" sibTransId="{986EE37D-3718-4A62-B00E-4E75F859678F}"/>
    <dgm:cxn modelId="{BF371808-1627-42A9-8CAC-EB113BF65A65}" type="presOf" srcId="{9A383CE0-2B92-4B5C-A972-930D31AF07E7}" destId="{0C7615D4-93CB-4D8D-AE06-DF35584C7D3C}" srcOrd="1" destOrd="0" presId="urn:microsoft.com/office/officeart/2005/8/layout/vProcess5"/>
    <dgm:cxn modelId="{F791E2A4-8210-4FC5-ABF8-111E46815953}" type="presOf" srcId="{986EE37D-3718-4A62-B00E-4E75F859678F}" destId="{5B3A124C-F15D-4E69-89EC-316D186A8573}" srcOrd="0" destOrd="0" presId="urn:microsoft.com/office/officeart/2005/8/layout/vProcess5"/>
    <dgm:cxn modelId="{EAAE4DAC-974A-483F-B482-B04A235EF560}" srcId="{F5BF8982-6DF5-4E92-817E-07DCBA85BC81}" destId="{EB316C24-7452-4E35-BA61-5A13B9DB6871}" srcOrd="0" destOrd="0" parTransId="{48876F3E-A4EB-4570-AF4E-F47334045409}" sibTransId="{B88334C7-4D77-47F7-8AF0-8153655A1164}"/>
    <dgm:cxn modelId="{AC6C673F-5BE1-4DA6-B628-7A7D47A0F687}" type="presOf" srcId="{9A383CE0-2B92-4B5C-A972-930D31AF07E7}" destId="{27FCFB1A-FFF3-4C55-B289-2DCC989C7619}" srcOrd="0" destOrd="0" presId="urn:microsoft.com/office/officeart/2005/8/layout/vProcess5"/>
    <dgm:cxn modelId="{5FB2A510-6EC7-4207-A24A-D5F1F7CB6384}" type="presOf" srcId="{F5BF8982-6DF5-4E92-817E-07DCBA85BC81}" destId="{4B4002B5-FE01-493C-B284-4ED8723479BF}" srcOrd="0" destOrd="0" presId="urn:microsoft.com/office/officeart/2005/8/layout/vProcess5"/>
    <dgm:cxn modelId="{5E850C53-ADC4-41AB-9D18-00F796BBCD9F}" type="presOf" srcId="{B88334C7-4D77-47F7-8AF0-8153655A1164}" destId="{17623F9C-2E60-4C96-A51F-05C8F78B23DF}" srcOrd="0" destOrd="0" presId="urn:microsoft.com/office/officeart/2005/8/layout/vProcess5"/>
    <dgm:cxn modelId="{4150D16F-2B36-4AAB-9063-6BB6D9CE49A2}" type="presOf" srcId="{89F5B68A-0EB5-4086-A902-6A18E043CFFC}" destId="{698EF96E-0B09-435A-8A2D-F096E551A6D8}" srcOrd="0" destOrd="0" presId="urn:microsoft.com/office/officeart/2005/8/layout/vProcess5"/>
    <dgm:cxn modelId="{9B4C5CA1-0872-484F-9A67-BDB9A5A51DF0}" type="presOf" srcId="{89F5B68A-0EB5-4086-A902-6A18E043CFFC}" destId="{EB92C643-EBF4-437C-8846-4008AB05F7E4}" srcOrd="1" destOrd="0" presId="urn:microsoft.com/office/officeart/2005/8/layout/vProcess5"/>
    <dgm:cxn modelId="{83A02B9C-2893-4936-A63C-388534B2326D}" type="presOf" srcId="{EB316C24-7452-4E35-BA61-5A13B9DB6871}" destId="{67FEA9D4-2DEB-4CBC-813E-523C815CA66C}" srcOrd="0" destOrd="0" presId="urn:microsoft.com/office/officeart/2005/8/layout/vProcess5"/>
    <dgm:cxn modelId="{6599A0AE-D397-4E6D-B04D-56BD0949A37F}" type="presOf" srcId="{EB316C24-7452-4E35-BA61-5A13B9DB6871}" destId="{E9AF33B3-59B0-4734-9CE7-A162A94E7536}" srcOrd="1" destOrd="0" presId="urn:microsoft.com/office/officeart/2005/8/layout/vProcess5"/>
    <dgm:cxn modelId="{4F997F85-072D-442D-A5FF-33A6DCCA7A6D}" srcId="{F5BF8982-6DF5-4E92-817E-07DCBA85BC81}" destId="{9A383CE0-2B92-4B5C-A972-930D31AF07E7}" srcOrd="2" destOrd="0" parTransId="{7E4D0C35-807B-4933-ADD1-627C892B6CA8}" sibTransId="{96D4B05F-C22F-44C1-AE8A-C28268484BF5}"/>
    <dgm:cxn modelId="{8C8509FB-153F-4326-BB46-6C5EC3C5174D}" type="presParOf" srcId="{4B4002B5-FE01-493C-B284-4ED8723479BF}" destId="{869D9CF5-D722-453C-8BC3-DA81A5CF499E}" srcOrd="0" destOrd="0" presId="urn:microsoft.com/office/officeart/2005/8/layout/vProcess5"/>
    <dgm:cxn modelId="{45FB6BD4-BF78-4C1E-A12E-D5ECC760EC9E}" type="presParOf" srcId="{4B4002B5-FE01-493C-B284-4ED8723479BF}" destId="{67FEA9D4-2DEB-4CBC-813E-523C815CA66C}" srcOrd="1" destOrd="0" presId="urn:microsoft.com/office/officeart/2005/8/layout/vProcess5"/>
    <dgm:cxn modelId="{E43A4DD5-8DC6-431C-B0B7-37E0F0ABBFA8}" type="presParOf" srcId="{4B4002B5-FE01-493C-B284-4ED8723479BF}" destId="{698EF96E-0B09-435A-8A2D-F096E551A6D8}" srcOrd="2" destOrd="0" presId="urn:microsoft.com/office/officeart/2005/8/layout/vProcess5"/>
    <dgm:cxn modelId="{0CBD1CBD-9717-45F3-8395-B63C15437DCE}" type="presParOf" srcId="{4B4002B5-FE01-493C-B284-4ED8723479BF}" destId="{27FCFB1A-FFF3-4C55-B289-2DCC989C7619}" srcOrd="3" destOrd="0" presId="urn:microsoft.com/office/officeart/2005/8/layout/vProcess5"/>
    <dgm:cxn modelId="{75BA95DF-444C-4F68-9305-57235F487458}" type="presParOf" srcId="{4B4002B5-FE01-493C-B284-4ED8723479BF}" destId="{17623F9C-2E60-4C96-A51F-05C8F78B23DF}" srcOrd="4" destOrd="0" presId="urn:microsoft.com/office/officeart/2005/8/layout/vProcess5"/>
    <dgm:cxn modelId="{6DE897E9-727B-4773-847D-6F67A0934751}" type="presParOf" srcId="{4B4002B5-FE01-493C-B284-4ED8723479BF}" destId="{5B3A124C-F15D-4E69-89EC-316D186A8573}" srcOrd="5" destOrd="0" presId="urn:microsoft.com/office/officeart/2005/8/layout/vProcess5"/>
    <dgm:cxn modelId="{265711AE-E04F-4F74-9E5E-5A21BC87580C}" type="presParOf" srcId="{4B4002B5-FE01-493C-B284-4ED8723479BF}" destId="{E9AF33B3-59B0-4734-9CE7-A162A94E7536}" srcOrd="6" destOrd="0" presId="urn:microsoft.com/office/officeart/2005/8/layout/vProcess5"/>
    <dgm:cxn modelId="{A7366558-AE2F-44AE-9FAD-C1452CA401AD}" type="presParOf" srcId="{4B4002B5-FE01-493C-B284-4ED8723479BF}" destId="{EB92C643-EBF4-437C-8846-4008AB05F7E4}" srcOrd="7" destOrd="0" presId="urn:microsoft.com/office/officeart/2005/8/layout/vProcess5"/>
    <dgm:cxn modelId="{521BD56F-9E7B-4024-86CF-3ED8D76BD5EB}" type="presParOf" srcId="{4B4002B5-FE01-493C-B284-4ED8723479BF}" destId="{0C7615D4-93CB-4D8D-AE06-DF35584C7D3C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МУЗЫКАЛЬНЫЕ ИГРЫ–ИМПРОВИЗАЦИИ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СРЕДСТВО ТВОРЧЕСКОГО РАЗВИТИЯ ДОШКОЛЬНИКОВ</a:t>
            </a:r>
            <a:endParaRPr lang="ru-RU" sz="3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292.imageshack.us/img292/9047/musictop0sa1ghnb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2961541" cy="4914899"/>
          </a:xfrm>
          <a:prstGeom prst="rect">
            <a:avLst/>
          </a:prstGeom>
          <a:noFill/>
        </p:spPr>
      </p:pic>
      <p:pic>
        <p:nvPicPr>
          <p:cNvPr id="1030" name="Picture 6" descr="http://static.eva.ru/eva/320000-330000/329699/avatar/1074650557562536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3116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Музыкальные  игры – импровизации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развивают  воображение детей, умственные способности, память, внимание, мышление, речь.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5-tub-ru.yandex.net/i?id=89064583-71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5500726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501122" cy="9239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FF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  ЗА  ВНИМАНИЕ!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FF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2772" name="Picture 4" descr="http://www.mensagensangels.com.br/img/bon_fem05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000528" cy="4273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85984" y="5500702"/>
            <a:ext cx="47107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- ЦРР Детский сад №2659</a:t>
            </a:r>
            <a:endParaRPr lang="ru-RU" sz="2400" b="1" cap="none" spc="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СВЯТОЛУЦКА Я  С. Г. 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642910" y="214290"/>
            <a:ext cx="8072494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ИМПРОВИЗАЦИЯ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42844" y="1571612"/>
            <a:ext cx="878687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 фр. 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Improvisation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неожиданный, внезапный) — произведение искусства, которое создаётся во время процесса исполнения, либо собственно процесс его создания.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Импровизации создаются во многих видах художественного творчества: в поэзии, музыке, танце, театре и др.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Истоками импровизации является народное творчество.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214414" y="214290"/>
            <a:ext cx="7215238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FF"/>
                    </a:gs>
                    <a:gs pos="100000">
                      <a:srgbClr val="C0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В. В. Кандинский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FF"/>
                  </a:gs>
                  <a:gs pos="100000">
                    <a:srgbClr val="C0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12858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основоположник абстрактного искусства в живописи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785926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«Потоп. Импровизация.»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ru.wahooart.com/A55A04/w.nsf/OPRA/BRUE-8EWL3Y/$File/KANDINSKY-FLOOD-IMPROVISATI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6357982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artchive.com/web_gallery/reproductions/154001-154500/154086/size1.jpg"/>
          <p:cNvPicPr>
            <a:picLocks noChangeAspect="1" noChangeArrowheads="1"/>
          </p:cNvPicPr>
          <p:nvPr/>
        </p:nvPicPr>
        <p:blipFill>
          <a:blip r:embed="rId2"/>
          <a:srcRect r="5870" b="6249"/>
          <a:stretch>
            <a:fillRect/>
          </a:stretch>
        </p:blipFill>
        <p:spPr bwMode="auto">
          <a:xfrm>
            <a:off x="4429124" y="571480"/>
            <a:ext cx="4478654" cy="5417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8678" name="Picture 6" descr="http://900igr.net/datas/russkie-khudozhniki/Kandinskij-2.files/0011-011-Improvizatsija-7.jpg"/>
          <p:cNvPicPr>
            <a:picLocks noChangeAspect="1" noChangeArrowheads="1"/>
          </p:cNvPicPr>
          <p:nvPr/>
        </p:nvPicPr>
        <p:blipFill>
          <a:blip r:embed="rId3"/>
          <a:srcRect l="22917" r="23957" b="8333"/>
          <a:stretch>
            <a:fillRect/>
          </a:stretch>
        </p:blipFill>
        <p:spPr bwMode="auto">
          <a:xfrm>
            <a:off x="428596" y="857232"/>
            <a:ext cx="4143404" cy="53620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0"/>
          <a:ext cx="8715404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428596" y="142852"/>
            <a:ext cx="8286808" cy="118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FF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Алгоритм включения ребёнка </a:t>
            </a:r>
          </a:p>
          <a:p>
            <a:pPr algn="ctr" rtl="0"/>
            <a:r>
              <a:rPr lang="ru-RU" sz="28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FF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музыкально - игровое творчество</a:t>
            </a:r>
            <a:endParaRPr lang="ru-RU" sz="28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FF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14282" y="1397000"/>
          <a:ext cx="8715436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700" name="Picture 4" descr="http://s.rimg.info/1e009f83bf9da236bc99cfd5a05f920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214818"/>
            <a:ext cx="3508362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428596" y="142852"/>
            <a:ext cx="8286808" cy="118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800" b="1" kern="10" spc="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FF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580996" y="295252"/>
            <a:ext cx="8286808" cy="118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800" b="1" kern="10" spc="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FF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501122" cy="752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66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ВИДЫ  МУЗЫКАЛЬНОЙ  ИМПРОВИЗАЦИИ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66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" name="Picture 2" descr="http://img25.dreamies.de/img/544/b/dga5huda7fq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765627"/>
            <a:ext cx="4357718" cy="5935212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357686" y="2786058"/>
            <a:ext cx="4505322" cy="191928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ВОКАЛЬНАЯ</a:t>
            </a:r>
            <a:endParaRPr lang="ru-RU" sz="3600" b="1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radikal.ua/data/upload/c2184/4fa6c/626e26afb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894" y="285728"/>
            <a:ext cx="6215106" cy="6215106"/>
          </a:xfrm>
          <a:prstGeom prst="rect">
            <a:avLst/>
          </a:prstGeom>
          <a:noFill/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0" y="2143116"/>
            <a:ext cx="4143404" cy="1643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ИНСТРУМЕНТАЛЬНАЯ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orage2.peteava.ro/serve/thumbnail/56945/resiz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53451"/>
            <a:ext cx="7551734" cy="4804549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214414" y="0"/>
            <a:ext cx="6643702" cy="204313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ТАНЦЕВАЛЬНАЯ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198</Words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Трек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имя</cp:lastModifiedBy>
  <cp:revision>48</cp:revision>
  <dcterms:modified xsi:type="dcterms:W3CDTF">2014-05-28T17:49:13Z</dcterms:modified>
</cp:coreProperties>
</file>