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61" r:id="rId5"/>
    <p:sldId id="262" r:id="rId6"/>
    <p:sldId id="257" r:id="rId7"/>
    <p:sldId id="258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4"/>
            <a:ext cx="9137064" cy="6847995"/>
          </a:xfrm>
        </p:spPr>
      </p:pic>
    </p:spTree>
    <p:extLst>
      <p:ext uri="{BB962C8B-B14F-4D97-AF65-F5344CB8AC3E}">
        <p14:creationId xmlns:p14="http://schemas.microsoft.com/office/powerpoint/2010/main" val="35586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297" cy="6889246"/>
          </a:xfrm>
        </p:spPr>
      </p:pic>
    </p:spTree>
    <p:extLst>
      <p:ext uri="{BB962C8B-B14F-4D97-AF65-F5344CB8AC3E}">
        <p14:creationId xmlns:p14="http://schemas.microsoft.com/office/powerpoint/2010/main" val="5314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" y="17778"/>
            <a:ext cx="9221288" cy="6840222"/>
          </a:xfrm>
        </p:spPr>
      </p:pic>
    </p:spTree>
    <p:extLst>
      <p:ext uri="{BB962C8B-B14F-4D97-AF65-F5344CB8AC3E}">
        <p14:creationId xmlns:p14="http://schemas.microsoft.com/office/powerpoint/2010/main" val="23814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4" y="260648"/>
            <a:ext cx="900891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8" descr="Картинка 46 из 779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6813" y="0"/>
            <a:ext cx="51103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Хвойный лес</a:t>
            </a:r>
          </a:p>
        </p:txBody>
      </p:sp>
    </p:spTree>
    <p:extLst>
      <p:ext uri="{BB962C8B-B14F-4D97-AF65-F5344CB8AC3E}">
        <p14:creationId xmlns:p14="http://schemas.microsoft.com/office/powerpoint/2010/main" val="24259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Администратор\Desktop\jb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65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Лиственный лес</a:t>
            </a:r>
          </a:p>
        </p:txBody>
      </p:sp>
    </p:spTree>
    <p:extLst>
      <p:ext uri="{BB962C8B-B14F-4D97-AF65-F5344CB8AC3E}">
        <p14:creationId xmlns:p14="http://schemas.microsoft.com/office/powerpoint/2010/main" val="50726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Администратор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6840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Смешанный лес</a:t>
            </a:r>
          </a:p>
        </p:txBody>
      </p:sp>
    </p:spTree>
    <p:extLst>
      <p:ext uri="{BB962C8B-B14F-4D97-AF65-F5344CB8AC3E}">
        <p14:creationId xmlns:p14="http://schemas.microsoft.com/office/powerpoint/2010/main" val="25866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3" y="692696"/>
            <a:ext cx="3995937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 весной и летом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видели одетыми.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осенью с бедняжек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Сорвали все рубашки.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зимние метели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меха их всех  одели.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5" cy="6657661"/>
          </a:xfrm>
        </p:spPr>
      </p:pic>
    </p:spTree>
    <p:extLst>
      <p:ext uri="{BB962C8B-B14F-4D97-AF65-F5344CB8AC3E}">
        <p14:creationId xmlns:p14="http://schemas.microsoft.com/office/powerpoint/2010/main" val="38240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0684" y="116632"/>
            <a:ext cx="7337780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ЛЕСА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Картинка 46 из 7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4447031" cy="4665578"/>
          </a:xfrm>
          <a:prstGeom prst="rect">
            <a:avLst/>
          </a:prstGeom>
        </p:spPr>
      </p:pic>
      <p:pic>
        <p:nvPicPr>
          <p:cNvPr id="5" name="Picture 5" descr="C:\Users\Администратор\Desktop\jb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1" y="1340768"/>
            <a:ext cx="4696968" cy="466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25381" cy="6552728"/>
          </a:xfrm>
        </p:spPr>
      </p:pic>
    </p:spTree>
    <p:extLst>
      <p:ext uri="{BB962C8B-B14F-4D97-AF65-F5344CB8AC3E}">
        <p14:creationId xmlns:p14="http://schemas.microsoft.com/office/powerpoint/2010/main" val="2413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" y="116632"/>
            <a:ext cx="8991883" cy="6420810"/>
          </a:xfrm>
        </p:spPr>
      </p:pic>
    </p:spTree>
    <p:extLst>
      <p:ext uri="{BB962C8B-B14F-4D97-AF65-F5344CB8AC3E}">
        <p14:creationId xmlns:p14="http://schemas.microsoft.com/office/powerpoint/2010/main" val="7506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Их  весной и летом Мы видели одетыми. А осенью с бедняжек Сорвали все рубашки. Но зимние метели В меха их всех  одели.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2015-03-10T17:31:03Z</dcterms:created>
  <dcterms:modified xsi:type="dcterms:W3CDTF">2015-03-13T15:45:41Z</dcterms:modified>
</cp:coreProperties>
</file>