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7" r:id="rId3"/>
    <p:sldId id="265" r:id="rId4"/>
    <p:sldId id="258" r:id="rId5"/>
    <p:sldId id="266" r:id="rId6"/>
    <p:sldId id="25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6"/>
    <p:penClr>
      <a:srgbClr val="FF0000"/>
    </p:penClr>
  </p:showPr>
  <p:clrMru>
    <a:srgbClr val="000000"/>
    <a:srgbClr val="00582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1klip.my1.ru/winni.pooh.0-01-22.jpg" TargetMode="External"/><Relationship Id="rId3" Type="http://schemas.openxmlformats.org/officeDocument/2006/relationships/hyperlink" Target="http://krassota.com/i/mult/11.gif" TargetMode="External"/><Relationship Id="rId7" Type="http://schemas.openxmlformats.org/officeDocument/2006/relationships/hyperlink" Target="http://www.gfxmania.net/uploads/posts/2008-09/1222191456_fairy-tale-copy.jpg" TargetMode="External"/><Relationship Id="rId2" Type="http://schemas.openxmlformats.org/officeDocument/2006/relationships/hyperlink" Target="http://krassota.com/i/mult/09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-partners.google.com/images?q" TargetMode="External"/><Relationship Id="rId5" Type="http://schemas.openxmlformats.org/officeDocument/2006/relationships/hyperlink" Target="http://kilat.ru/priroda/1/205.gif-" TargetMode="External"/><Relationship Id="rId4" Type="http://schemas.openxmlformats.org/officeDocument/2006/relationships/hyperlink" Target="http://kilat.ru/jivotnie/ptica/ptica-55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6386" name="Picture 2" descr="C:\Users\Мой\Downloads\205 - копия.gif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99CC66"/>
                </a:clrFrom>
                <a:clrTo>
                  <a:srgbClr val="99CC66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grpSp>
          <p:nvGrpSpPr>
            <p:cNvPr id="5" name="Группа 4"/>
            <p:cNvGrpSpPr/>
            <p:nvPr/>
          </p:nvGrpSpPr>
          <p:grpSpPr>
            <a:xfrm>
              <a:off x="2214546" y="500042"/>
              <a:ext cx="6572296" cy="6242779"/>
              <a:chOff x="2214546" y="500042"/>
              <a:chExt cx="6572296" cy="6242779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3286116" y="5357826"/>
                <a:ext cx="5500726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dirty="0" err="1" smtClean="0"/>
                  <a:t>Таранец</a:t>
                </a:r>
                <a:r>
                  <a:rPr lang="ru-RU" sz="2800" dirty="0" smtClean="0"/>
                  <a:t> Антонина Николаевна</a:t>
                </a:r>
              </a:p>
              <a:p>
                <a:r>
                  <a:rPr lang="ru-RU" sz="2800" dirty="0" smtClean="0"/>
                  <a:t>учитель начальных классов</a:t>
                </a:r>
              </a:p>
              <a:p>
                <a:r>
                  <a:rPr lang="ru-RU" sz="2800" dirty="0" smtClean="0"/>
                  <a:t> МОУ СОШ № 4 г. Светлограда</a:t>
                </a:r>
                <a:endParaRPr lang="ru-RU" sz="2800" dirty="0"/>
              </a:p>
            </p:txBody>
          </p:sp>
          <p:sp>
            <p:nvSpPr>
              <p:cNvPr id="4" name="Прямоугольник 3"/>
              <p:cNvSpPr/>
              <p:nvPr/>
            </p:nvSpPr>
            <p:spPr>
              <a:xfrm>
                <a:off x="2214546" y="500042"/>
                <a:ext cx="6539675" cy="92333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">
                    <a:rot lat="0" lon="0" rev="18900000"/>
                  </a:lightRig>
                </a:scene3d>
                <a:sp3d extrusionH="31750" contourW="6350" prstMaterial="powder">
                  <a:bevelT w="19050" h="19050" prst="angle"/>
                  <a:contourClr>
                    <a:schemeClr val="accent3">
                      <a:tint val="100000"/>
                      <a:shade val="100000"/>
                      <a:satMod val="100000"/>
                      <a:hueMod val="100000"/>
                    </a:schemeClr>
                  </a:contourClr>
                </a:sp3d>
              </a:bodyPr>
              <a:lstStyle/>
              <a:p>
                <a:pPr algn="ctr"/>
                <a:r>
                  <a:rPr lang="ru-RU" sz="5400" b="1" dirty="0" err="1" smtClean="0">
                    <a:ln/>
                    <a:solidFill>
                      <a:schemeClr val="accent3"/>
                    </a:solidFill>
                  </a:rPr>
                  <a:t>Физминутка</a:t>
                </a:r>
                <a:r>
                  <a:rPr lang="ru-RU" sz="5400" b="1" dirty="0" smtClean="0">
                    <a:ln/>
                    <a:solidFill>
                      <a:schemeClr val="accent3"/>
                    </a:solidFill>
                  </a:rPr>
                  <a:t> для глаз</a:t>
                </a:r>
                <a:endParaRPr lang="ru-RU" sz="5400" b="1" dirty="0">
                  <a:ln/>
                  <a:solidFill>
                    <a:schemeClr val="accent3"/>
                  </a:solidFill>
                </a:endParaRPr>
              </a:p>
            </p:txBody>
          </p:sp>
        </p:grpSp>
      </p:grpSp>
    </p:spTree>
  </p:cSld>
  <p:clrMapOvr>
    <a:masterClrMapping/>
  </p:clrMapOvr>
  <p:transition spd="med" advTm="5437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Мой\Downloads\205 - копия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Содержимое 9" descr="images - копия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CFF"/>
              </a:clrFrom>
              <a:clrTo>
                <a:srgbClr val="FEFC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78996" y="214290"/>
            <a:ext cx="1976937" cy="1714512"/>
          </a:xfrm>
          <a:prstGeom prst="rect">
            <a:avLst/>
          </a:prstGeom>
        </p:spPr>
      </p:pic>
      <p:pic>
        <p:nvPicPr>
          <p:cNvPr id="7" name="Содержимое 9" descr="images - копия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4282" y="142852"/>
            <a:ext cx="1785950" cy="1548878"/>
          </a:xfrm>
          <a:prstGeom prst="rect">
            <a:avLst/>
          </a:prstGeom>
        </p:spPr>
      </p:pic>
      <p:pic>
        <p:nvPicPr>
          <p:cNvPr id="9" name="Содержимое 9" descr="images - копия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DFDFF"/>
              </a:clrFrom>
              <a:clrTo>
                <a:srgbClr val="FDFD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00496" y="285728"/>
            <a:ext cx="1571636" cy="1363014"/>
          </a:xfrm>
          <a:prstGeom prst="rect">
            <a:avLst/>
          </a:prstGeom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2786050" y="1357298"/>
            <a:ext cx="507209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Доброе утро!</a:t>
            </a:r>
            <a:endParaRPr lang="ru-RU" sz="6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1" name="Содержимое 9" descr="images - копия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00892" y="5257308"/>
            <a:ext cx="1571604" cy="1362984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med" advClick="0" advTm="4650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34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" presetClass="emph" presetSubtype="2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35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000"/>
                            </p:stCondLst>
                            <p:childTnLst>
                              <p:par>
                                <p:cTn id="3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3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43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60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8000"/>
                            </p:stCondLst>
                            <p:childTnLst>
                              <p:par>
                                <p:cTn id="52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1000"/>
                            </p:stCondLst>
                            <p:childTnLst>
                              <p:par>
                                <p:cTn id="5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0.00509 C 0.021 0.01088 0.03107 0.01412 0.05764 0.01528 C 0.24722 0.02269 -0.04775 0.01736 0.37205 0.02014 C 0.3776 0.04097 0.37222 0.06343 0.36719 0.08357 C 0.3618 0.27246 0.36528 0.1331 0.36719 0.57084 C 0.36771 0.70116 0.36041 0.66019 0.36962 0.70903 C 0.37083 0.72778 0.3743 0.74584 0.36962 0.76459 C 0.33819 0.75857 0.30677 0.76829 0.27552 0.77246 C 0.26284 0.77824 0.24149 0.77662 0.23038 0.77732 C 0.071 0.77662 -0.05695 0.78542 -0.20295 0.76621 C -0.21632 0.76158 -0.2092 0.76343 -0.22448 0.76134 C -0.23768 0.75672 -0.25261 0.75509 -0.26615 0.75347 C -0.27413 0.7507 -0.28177 0.74977 -0.28993 0.74861 C -0.30122 0.74329 -0.31632 0.74352 -0.32795 0.74236 C -0.39584 0.74329 -0.40764 0.7294 -0.44705 0.74699 C -0.44879 0.74051 -0.44757 0.73843 -0.44462 0.73287 C -0.44271 0.7206 -0.44097 0.70834 -0.43872 0.6963 C -0.4375 0.68264 -0.43629 0.66852 -0.43403 0.65509 C -0.42882 0.57917 -0.44653 0.49445 -0.42917 0.42477 C -0.42882 0.34283 -0.42847 0.26065 -0.42795 0.17871 C -0.42778 0.14167 -0.42726 0.10463 -0.42674 0.06759 C -0.42587 -0.00393 -0.44011 0.01088 -0.42205 -0.00532 C -0.41007 0.00533 -0.41979 -0.00208 -0.38872 0.00093 C -0.36615 0.00324 -0.37466 0.00232 -0.34827 0.00417 C -0.26927 0.00371 -0.19028 0.00255 -0.11129 0.00255 C -0.09115 0.00255 -0.07084 0.00324 -0.0507 0.00417 C -0.03854 0.00486 -0.01476 0.0125 -0.00313 0.00509 Z " pathEditMode="relative" rAng="0" ptsTypes="fffffffffffffffffffffffffff">
                                      <p:cBhvr>
                                        <p:cTn id="5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" y="3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6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6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9000"/>
                            </p:stCondLst>
                            <p:childTnLst>
                              <p:par>
                                <p:cTn id="65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2000"/>
                            </p:stCondLst>
                            <p:childTnLst>
                              <p:par>
                                <p:cTn id="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1019 C -0.00399 0.00857 0.00174 0.01574 0.00122 0.01435 C 0.0007 0.01297 0.0007 0.01088 -2.5E-6 0.00162 C -0.00069 -0.00764 -0.00364 -0.01574 -0.0033 -0.04166 C -0.0026 -0.07847 -0.00416 -0.11782 0.00157 -0.1544 C 0.00591 -0.21759 0.00504 -0.34491 0.00504 -0.34467 C 0.00469 -0.41111 0.00452 -0.47708 0.00382 -0.54328 C 0.0033 -0.59004 -0.01007 -0.65625 -0.04722 -0.67361 C -0.05364 -0.68171 -0.06163 -0.68403 -0.06996 -0.68773 C -0.07621 -0.69352 -0.0842 -0.69444 -0.09132 -0.69722 C -0.11007 -0.70463 -0.12899 -0.71342 -0.14843 -0.71643 C -0.16996 -0.72361 -0.19149 -0.72523 -0.21284 -0.73055 C -0.22257 -0.7331 -0.24253 -0.73541 -0.24253 -0.73518 C -0.25712 -0.74028 -0.24878 -0.73842 -0.26753 -0.74028 C -0.29809 -0.75185 -0.33107 -0.74421 -0.36284 -0.74491 C -0.45191 -0.76227 -0.32968 -0.74838 -0.6033 -0.74653 C -0.61059 -0.74305 -0.6184 -0.74328 -0.62587 -0.74028 C -0.64097 -0.73426 -0.6559 -0.72778 -0.67118 -0.72268 C -0.6835 -0.71412 -0.66493 -0.72639 -0.68663 -0.71643 C -0.68906 -0.71528 -0.69375 -0.71319 -0.69375 -0.71296 C -0.70399 -0.7037 -0.68854 -0.71713 -0.7033 -0.70833 C -0.71007 -0.7044 -0.71493 -0.69884 -0.72222 -0.69583 C -0.7276 -0.69051 -0.73159 -0.68588 -0.73784 -0.6831 C -0.74114 -0.67847 -0.74531 -0.67546 -0.74843 -0.67037 C -0.75312 -0.66273 -0.75451 -0.65092 -0.75677 -0.64166 C -0.75625 -0.61736 -0.76007 -0.58657 -0.74618 -0.56713 C -0.74201 -0.55116 -0.72951 -0.53588 -0.71753 -0.53055 C -0.71146 -0.52453 -0.70468 -0.52014 -0.69739 -0.51805 C -0.68958 -0.51088 -0.68125 -0.50903 -0.67222 -0.50694 C -0.6585 -0.50069 -0.64392 -0.49699 -0.62951 -0.49421 C -0.60816 -0.48472 -0.57795 -0.48657 -0.55677 -0.48611 C -0.53177 -0.48541 -0.50694 -0.48518 -0.48177 -0.48472 C -0.35121 -0.48541 -0.29774 -0.48055 -0.19965 -0.49259 C -0.19028 -0.49699 -0.17986 -0.49745 -0.16996 -0.49884 C -0.15208 -0.50162 -0.13437 -0.50671 -0.11632 -0.50833 C -0.09427 -0.51435 -0.06701 -0.51227 -0.04496 -0.51319 C -0.02187 -0.51273 0.00104 -0.51296 0.02413 -0.51157 C 0.02743 -0.51134 0.03368 -0.50833 0.03368 -0.5081 C 0.0349 -0.50741 0.03594 -0.50602 0.03716 -0.50532 C 0.03959 -0.50393 0.04445 -0.50208 0.04445 -0.50185 C 0.05139 -0.4956 0.05313 -0.49514 0.0599 -0.48611 C 0.06302 -0.48194 0.06823 -0.47199 0.06823 -0.47176 C 0.07136 -0.45926 0.075 -0.4493 0.07657 -0.43541 C 0.07622 -0.42592 0.07691 -0.4162 0.07535 -0.40694 C 0.07483 -0.40324 0.07205 -0.40046 0.07049 -0.39722 C 0.06511 -0.38657 0.0533 -0.37453 0.04445 -0.37037 C 0.03802 -0.36389 0.03143 -0.36458 0.02413 -0.36088 C -0.00052 -0.34838 -0.02257 -0.3493 -0.04965 -0.34815 C -0.25 -0.31412 -0.45364 -0.34398 -0.65555 -0.34328 C -0.67465 -0.33703 -0.69531 -0.34097 -0.7151 -0.33703 C -0.72916 -0.33078 -0.74409 -0.33055 -0.75798 -0.3243 C -0.7651 -0.32106 -0.77222 -0.31736 -0.77951 -0.31481 C -0.79201 -0.30347 -0.78212 -0.31227 -0.7901 -0.30532 C -0.79253 -0.30324 -0.79722 -0.29884 -0.79722 -0.29861 C -0.79809 -0.29722 -0.79861 -0.29537 -0.79965 -0.29421 C -0.80173 -0.29166 -0.80677 -0.28773 -0.80677 -0.2875 C -0.81146 -0.27847 -0.81528 -0.26828 -0.81996 -0.25926 C -0.82031 -0.25764 -0.82083 -0.25602 -0.82118 -0.2544 C -0.82187 -0.25116 -0.82274 -0.24815 -0.82343 -0.24491 C -0.82378 -0.24328 -0.82465 -0.24028 -0.82465 -0.24004 C -0.825 -0.23611 -0.82587 -0.23171 -0.82587 -0.22754 C -0.82587 -0.20416 -0.82569 -0.18102 -0.82465 -0.15764 C -0.82448 -0.15254 -0.82239 -0.14815 -0.82118 -0.14328 C -0.81771 -0.12916 -0.81389 -0.10764 -0.80451 -0.09884 C -0.80104 -0.09236 -0.79896 -0.08588 -0.79496 -0.07986 C -0.78819 -0.06944 -0.78038 -0.06366 -0.77222 -0.05602 C -0.76753 -0.05162 -0.7651 -0.04861 -0.75937 -0.04653 C -0.75538 -0.04305 -0.75156 -0.04051 -0.74722 -0.03866 C -0.73837 -0.03032 -0.72604 -0.02731 -0.71632 -0.02106 C -0.70903 -0.01643 -0.70121 -0.01065 -0.69375 -0.00694 C -0.6809 -0.00046 -0.66666 0.00278 -0.6533 0.00741 C -0.64305 0.01088 -0.65833 0.00672 -0.64375 0.01227 C -0.6368 0.01482 -0.62934 0.01667 -0.62222 0.01852 C -0.61146 0.02593 -0.59618 0.02639 -0.5842 0.02801 C -0.56944 0.03195 -0.55503 0.03658 -0.5401 0.03912 C -0.52205 0.04722 -0.49948 0.04931 -0.48055 0.05185 C -0.46701 0.05648 -0.45173 0.0581 -0.43784 0.05972 C -0.42274 0.06644 -0.39913 0.06412 -0.38663 0.06459 C -0.26528 0.06366 -0.24271 0.06783 -0.16284 0.05834 C -0.15034 0.05417 -0.13732 0.05232 -0.12465 0.05023 C -0.11771 0.04699 -0.11024 0.04676 -0.1033 0.04398 C -0.09045 0.03866 -0.07847 0.0338 -0.0651 0.03125 C -0.05642 0.02709 -0.06892 0.03264 -0.0533 0.02801 C -0.046 0.02593 -0.03889 0.02176 -0.03177 0.01852 C -0.0283 0.0169 -0.02465 0.01551 -0.02118 0.01389 C -0.01875 0.01273 -0.01389 0.01065 -0.01389 0.01088 C -0.00989 0.00718 0.00313 0.01806 0.00313 0.01019 Z " pathEditMode="relative" rAng="0" ptsTypes="faaffffffffffffffffffffffffffffffffffffffffffffffffffffffffffffffffffffffffffffffffffff">
                                      <p:cBhvr>
                                        <p:cTn id="6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8" y="-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0" grpId="2"/>
      <p:bldP spid="10" grpId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Мой\Downloads\205 - копия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Содержимое 9" descr="images - копия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EFCFF"/>
              </a:clrFrom>
              <a:clrTo>
                <a:srgbClr val="FEFC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58148" y="214290"/>
            <a:ext cx="1153213" cy="1000132"/>
          </a:xfrm>
          <a:prstGeom prst="rect">
            <a:avLst/>
          </a:prstGeom>
        </p:spPr>
      </p:pic>
      <p:pic>
        <p:nvPicPr>
          <p:cNvPr id="1027" name="Picture 3" descr="C:\Users\Мой\Downloads\ptica-5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2214554"/>
            <a:ext cx="1187414" cy="107156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Группа 5"/>
          <p:cNvGrpSpPr>
            <a:grpSpLocks noChangeAspect="1"/>
          </p:cNvGrpSpPr>
          <p:nvPr/>
        </p:nvGrpSpPr>
        <p:grpSpPr>
          <a:xfrm>
            <a:off x="2643174" y="1643050"/>
            <a:ext cx="3857652" cy="3571900"/>
            <a:chOff x="3143240" y="1285860"/>
            <a:chExt cx="3571900" cy="3571900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3143240" y="1285860"/>
              <a:ext cx="3571900" cy="3571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6"/>
            <p:cNvGrpSpPr/>
            <p:nvPr/>
          </p:nvGrpSpPr>
          <p:grpSpPr>
            <a:xfrm>
              <a:off x="3143240" y="1285860"/>
              <a:ext cx="3571900" cy="3571900"/>
              <a:chOff x="3143240" y="1285860"/>
              <a:chExt cx="3571900" cy="3571900"/>
            </a:xfrm>
          </p:grpSpPr>
          <p:cxnSp>
            <p:nvCxnSpPr>
              <p:cNvPr id="9" name="Прямая соединительная линия 3"/>
              <p:cNvCxnSpPr/>
              <p:nvPr/>
            </p:nvCxnSpPr>
            <p:spPr>
              <a:xfrm rot="16200000" flipH="1">
                <a:off x="3143240" y="1285860"/>
                <a:ext cx="3571900" cy="35719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5400000">
                <a:off x="3143240" y="1285860"/>
                <a:ext cx="3571900" cy="35719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med" advTm="35220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0.00232 C -0.08264 -0.00324 -0.12413 -0.0051 -0.19653 -0.00718 C -0.28646 -0.0338 -0.38073 -0.00949 -0.47274 -0.00857 C -0.48542 -0.00556 -0.49635 0.00231 -0.50833 0.00555 C -0.52604 0.02152 -0.50469 0.00254 -0.52274 0.01828 C -0.52396 0.01921 -0.52621 0.02152 -0.52621 0.02152 C -0.52708 0.02314 -0.5276 0.02453 -0.52865 0.02615 C -0.52969 0.02731 -0.53125 0.02801 -0.53212 0.02916 C -0.53299 0.03078 -0.53264 0.03287 -0.53333 0.03426 C -0.5368 0.04236 -0.54132 0.05023 -0.54531 0.0581 C -0.5467 0.06088 -0.54687 0.06435 -0.54774 0.06759 C -0.54948 0.07407 -0.55312 0.0824 -0.55608 0.08819 C -0.55972 0.10439 -0.56163 0.12106 -0.56545 0.13726 C -0.56528 0.15416 -0.57292 0.23055 -0.55955 0.26597 C -0.55816 0.275 -0.55625 0.28194 -0.55243 0.28981 C -0.55052 0.2993 -0.54826 0.30833 -0.54288 0.31504 C -0.53889 0.33055 -0.53003 0.34398 -0.52378 0.3581 C -0.5224 0.36134 -0.51996 0.36412 -0.5191 0.36736 C -0.51632 0.37824 -0.50972 0.39259 -0.50243 0.3993 C -0.49653 0.41041 -0.48715 0.42013 -0.4776 0.42476 C -0.47187 0.43032 -0.46545 0.4324 -0.45955 0.43726 C -0.45712 0.43912 -0.45503 0.44213 -0.45243 0.44351 C -0.45069 0.44467 -0.44844 0.44467 -0.44653 0.44537 C -0.44444 0.44606 -0.44236 0.44722 -0.44045 0.44838 C -0.43264 0.45324 -0.42396 0.45926 -0.41545 0.4625 C -0.40608 0.4662 -0.39635 0.46851 -0.38698 0.47222 C -0.38576 0.47268 -0.38455 0.47291 -0.38333 0.47361 C -0.38177 0.47476 -0.38038 0.47638 -0.37865 0.47708 C -0.36771 0.48217 -0.3559 0.48402 -0.34444 0.48657 C -0.3349 0.49074 -0.32552 0.49259 -0.31545 0.49444 C -0.30087 0.4993 -0.28524 0.50069 -0.27031 0.50254 C -0.25608 0.50787 -0.23854 0.50856 -0.22378 0.51041 C -0.21476 0.51342 -0.21111 0.51412 -0.2 0.51504 C -0.18941 0.51875 -0.1776 0.51944 -0.16667 0.52152 C -0.08819 0.5206 -0.06111 0.52615 -0.00486 0.51666 C 0.02135 0.50486 0.04896 0.50231 0.07622 0.49745 C 0.08212 0.4956 0.08802 0.4949 0.09392 0.49259 C 0.10035 0.49051 0.1066 0.48703 0.11302 0.48495 C 0.11788 0.48078 0.12344 0.47916 0.12847 0.47546 C 0.13455 0.47083 0.14184 0.46504 0.14757 0.45949 C 0.1526 0.45463 0.15868 0.44768 0.16302 0.44213 C 0.17031 0.43217 0.16042 0.44166 0.16892 0.43426 C 0.17604 0.41527 0.16667 0.43726 0.175 0.42476 C 0.17813 0.4199 0.18056 0.41412 0.18333 0.40856 C 0.18924 0.39745 0.19271 0.38449 0.19879 0.37384 C 0.20052 0.36736 0.20347 0.36064 0.2059 0.35486 C 0.20799 0.34953 0.21163 0.34583 0.21302 0.34027 C 0.21597 0.32916 0.21406 0.33356 0.21788 0.32615 C 0.21892 0.31944 0.21979 0.31574 0.22257 0.31018 C 0.22379 0.30393 0.22691 0.29351 0.22969 0.28819 C 0.23438 0.26967 0.23872 0.25185 0.24167 0.23263 C 0.24236 0.21759 0.24219 0.20138 0.24514 0.18657 C 0.24462 0.13148 0.25538 0.07338 0.24167 0.02152 C 0.23906 -0.00209 0.23438 -0.0257 0.22847 -0.04838 C 0.22622 -0.05741 0.22465 -0.0669 0.22135 -0.07524 C 0.21858 -0.08982 0.2158 -0.10695 0.20955 -0.11968 C 0.20781 -0.12871 0.20434 -0.13681 0.20122 -0.14514 C 0.19306 -0.1676 0.18351 -0.18797 0.16788 -0.20255 C 0.16215 -0.21366 0.1691 -0.20209 0.16181 -0.20857 C 0.15226 -0.2169 0.16389 -0.21088 0.15469 -0.21505 C 0.15087 -0.21852 0.14844 -0.22246 0.14392 -0.22454 C 0.13629 -0.23172 0.12726 -0.23519 0.11892 -0.24051 C 0.11528 -0.24283 0.11076 -0.24237 0.10712 -0.24514 C 0.10469 -0.24699 0.10243 -0.24954 0.1 -0.25162 C 0.09653 -0.25487 0.09201 -0.2544 0.08802 -0.25625 C 0.08403 -0.25996 0.08038 -0.25996 0.07622 -0.26274 C 0.06945 -0.26713 0.0632 -0.26968 0.0559 -0.27223 C 0.04583 -0.2757 0.03629 -0.28125 0.02622 -0.28496 C 0.00903 -0.29098 -0.00764 -0.29514 -0.025 -0.29746 C -0.03264 -0.29954 -0.0401 -0.30093 -0.04774 -0.30232 C -0.06007 -0.30649 -0.07309 -0.30741 -0.08576 -0.31019 C -0.10868 -0.31528 -0.1316 -0.32037 -0.15486 -0.32292 C -0.17326 -0.33149 -0.20694 -0.32987 -0.22621 -0.33079 C -0.25399 -0.32963 -0.28073 -0.32616 -0.30833 -0.32292 C -0.33038 -0.31551 -0.35382 -0.31412 -0.37621 -0.30857 C -0.38871 -0.30533 -0.40052 -0.29885 -0.41319 -0.29607 C -0.42639 -0.29005 -0.4401 -0.28473 -0.45365 -0.2801 C -0.45972 -0.27801 -0.46805 -0.27616 -0.47378 -0.27223 C -0.47882 -0.26875 -0.48472 -0.26528 -0.48941 -0.26112 C -0.49444 -0.25672 -0.49809 -0.25255 -0.50365 -0.25 C -0.50903 -0.24445 -0.51424 -0.23959 -0.52031 -0.23565 C -0.52691 -0.22223 -0.51823 -0.23843 -0.52621 -0.22778 C -0.53038 -0.22223 -0.53455 -0.21482 -0.53819 -0.20857 C -0.5408 -0.20417 -0.54288 -0.19931 -0.54531 -0.19445 C -0.54618 -0.19283 -0.54774 -0.18959 -0.54774 -0.18936 C -0.55087 -0.17593 -0.54566 -0.19607 -0.55243 -0.1801 C -0.56024 -0.16181 -0.55 -0.17755 -0.55833 -0.16574 C -0.55868 -0.16366 -0.55885 -0.16158 -0.55955 -0.15949 C -0.56007 -0.15764 -0.56146 -0.15649 -0.56198 -0.15463 C -0.56476 -0.14514 -0.5658 -0.13635 -0.57031 -0.12778 C -0.57222 -0.11713 -0.57587 -0.10672 -0.57743 -0.09607 C -0.57917 -0.08426 -0.5816 -0.07107 -0.58455 -0.05949 C -0.58576 -0.04352 -0.58785 -0.02778 -0.58941 -0.01181 C -0.58941 -0.00996 -0.59184 0.04236 -0.58576 0.0581 C -0.5809 0.0706 -0.57448 0.07291 -0.56545 0.07708 C -0.55052 0.08379 -0.53611 0.09051 -0.52031 0.09282 C -0.51267 0.09629 -0.50451 0.09652 -0.49653 0.09768 C -0.48646 0.10208 -0.47378 0.10277 -0.46319 0.10393 C -0.45642 0.10694 -0.45 0.10763 -0.44288 0.10879 C -0.4283 0.11574 -0.41892 0.11273 -0.4 0.11365 C -0.37951 0.11851 -0.36233 0.11898 -0.34062 0.1199 C -0.30851 0.13101 -0.26163 0.12731 -0.23455 0.12777 C -0.20729 0.13078 -0.18351 0.13171 -0.15486 0.13263 C -0.13819 0.13217 -0.12153 0.13194 -0.10486 0.13101 C -0.09514 0.13055 -0.07257 0.12546 -0.06441 0.11828 C -0.06059 0.11481 -0.05677 0.11226 -0.05243 0.11041 C -0.04809 0.10463 -0.04323 0.09907 -0.03819 0.09444 C -0.03455 0.0875 -0.03003 0.08194 -0.02621 0.07546 C -0.02135 0.06643 -0.01667 0.05555 -0.01354 0.04513 C -0.00972 0.03472 -0.0066 0.02152 -0.00486 0.01041 C -0.00312 -0.00139 -0.00625 0.00277 -5.55556E-7 -0.00232 Z " pathEditMode="relative" rAng="0" ptsTypes="fffffffffffffffffffffffffffffffffffffffffffffffffffffffffffffffffffffffffffffffffffffffffffffffffffffffffffffff">
                                      <p:cBhvr>
                                        <p:cTn id="11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C 0.00296 -0.00764 0.00695 -0.01343 0.01077 -0.0206 C 0.01268 -0.02477 0.01372 -0.03056 0.01546 -0.03495 C 0.01685 -0.0382 0.01858 -0.0412 0.02032 -0.04445 C 0.02292 -0.04954 0.02362 -0.05509 0.02605 -0.06019 C 0.02778 -0.0662 0.03282 -0.07523 0.03577 -0.08079 C 0.03733 -0.08727 0.03924 -0.09051 0.04271 -0.09514 C 0.0448 -0.10278 0.04792 -0.10857 0.05244 -0.11412 C 0.05435 -0.12153 0.05886 -0.1294 0.0632 -0.13495 C 0.06563 -0.14583 0.06181 -0.13333 0.06789 -0.14282 C 0.06858 -0.14398 0.06858 -0.14607 0.0691 -0.14745 C 0.07119 -0.15278 0.07153 -0.15232 0.075 -0.15556 C 0.07709 -0.16343 0.08629 -0.17778 0.09167 -0.18241 C 0.0974 -0.19375 0.10921 -0.20671 0.1191 -0.21111 C 0.12483 -0.21875 0.13264 -0.22384 0.14046 -0.22685 C 0.14358 -0.22801 0.15 -0.23009 0.15 -0.23009 C 0.16632 -0.22963 0.18247 -0.2294 0.19879 -0.22847 C 0.20209 -0.22824 0.20799 -0.22199 0.20955 -0.2206 C 0.21198 -0.21852 0.21667 -0.21412 0.21667 -0.21412 C 0.21754 -0.2125 0.21806 -0.21088 0.2191 -0.20949 C 0.22014 -0.2081 0.22171 -0.20764 0.22257 -0.20625 C 0.22448 -0.20347 0.22744 -0.19676 0.22744 -0.19676 C 0.22848 -0.19144 0.22969 -0.18611 0.23091 -0.18079 C 0.23056 -0.16713 0.23073 -0.15324 0.22987 -0.13958 C 0.22935 -0.13079 0.22396 -0.12222 0.22032 -0.11574 C 0.21164 -0.10093 0.19705 -0.0838 0.18334 -0.07778 C 0.17952 -0.07407 0.17726 -0.07014 0.17257 -0.06829 C 0.1566 -0.0537 0.13959 -0.04167 0.12257 -0.03009 C 0.1198 -0.02824 0.11615 -0.02778 0.1132 -0.02685 C 0.10296 -0.02338 0.09323 -0.01806 0.08334 -0.01412 C 0.07987 -0.01273 0.07605 -0.01273 0.07257 -0.01111 C 0.06476 -0.00764 0.0566 -0.0044 0.04862 -0.00162 C 0.04341 0.00023 0.0375 0.00393 0.03212 0.00486 C 0.02084 0.00648 -0.00451 0.00764 -0.01319 0.0081 C -0.02031 0.01088 -0.03576 0.01273 -0.03576 0.01273 C -0.04375 0.01643 -0.03593 0.01319 -0.05138 0.01597 C -0.06631 0.01875 -0.08142 0.02176 -0.09635 0.02384 C -0.10868 0.02801 -0.12187 0.02917 -0.13454 0.03032 C -0.15034 0.03403 -0.16614 0.0375 -0.18211 0.03981 C -0.19045 0.04097 -0.19878 0.0419 -0.20711 0.04282 C -0.2118 0.04329 -0.22135 0.04444 -0.22135 0.04444 C -0.24322 0.05023 -0.26579 0.05417 -0.28802 0.05718 C -0.29826 0.06273 -0.31041 0.06366 -0.32135 0.06505 C -0.33229 0.06805 -0.34357 0.06991 -0.35486 0.07153 C -0.36579 0.07523 -0.35225 0.07106 -0.37135 0.07477 C -0.37656 0.07569 -0.38142 0.07824 -0.3868 0.0794 C -0.39496 0.0831 -0.40347 0.08426 -0.4118 0.08727 C -0.42222 0.09097 -0.43229 0.09653 -0.44288 0.1 C -0.44756 0.10324 -0.45225 0.1037 -0.45711 0.10648 C -0.46718 0.11204 -0.47656 0.11921 -0.48697 0.12384 C -0.49097 0.12569 -0.49479 0.13102 -0.49878 0.13333 C -0.50104 0.13472 -0.50381 0.13472 -0.5059 0.13657 C -0.50989 0.14005 -0.51215 0.14398 -0.51666 0.14606 C -0.52239 0.15139 -0.52795 0.15903 -0.53454 0.16204 C -0.53819 0.1669 -0.54201 0.16759 -0.54513 0.17315 C -0.55347 0.1875 -0.5559 0.20602 -0.5618 0.22222 C -0.57309 0.25301 -0.57951 0.28542 -0.58454 0.31921 C -0.58437 0.33356 -0.59236 0.39491 -0.57256 0.41111 C -0.57083 0.41782 -0.56736 0.41968 -0.56423 0.42546 C -0.56006 0.43333 -0.5585 0.4375 -0.55243 0.44282 C -0.54826 0.45093 -0.54427 0.45463 -0.53802 0.46042 C -0.5368 0.46157 -0.53454 0.46366 -0.53454 0.46366 C -0.52951 0.47338 -0.5217 0.48079 -0.51423 0.48727 C -0.50954 0.49143 -0.50486 0.49583 -0.5 0.5 C -0.49201 0.50694 -0.48281 0.50949 -0.47395 0.51273 C -0.46128 0.51736 -0.44965 0.52268 -0.4368 0.52546 C -0.42656 0.53032 -0.41684 0.53079 -0.4059 0.53171 C -0.35486 0.53079 -0.35225 0.53218 -0.31909 0.52708 C -0.3 0.5206 -0.28055 0.51481 -0.2618 0.50648 C -0.25833 0.50324 -0.2552 0.49884 -0.25121 0.49699 C -0.24618 0.49468 -0.24305 0.49352 -0.23802 0.48889 C -0.23125 0.48264 -0.22465 0.47616 -0.21788 0.46991 C -0.21423 0.46273 -0.20902 0.45972 -0.20347 0.45555 C -0.19947 0.45255 -0.1967 0.44792 -0.19288 0.44444 C -0.19201 0.44282 -0.19131 0.4412 -0.19045 0.43981 C -0.1894 0.43796 -0.18784 0.4368 -0.1868 0.43495 C -0.1802 0.42338 -0.17552 0.41065 -0.16788 0.4 C -0.16475 0.38819 -0.16961 0.40278 -0.16302 0.39213 C -0.16215 0.39074 -0.1625 0.38866 -0.1618 0.38727 C -0.15694 0.37569 -0.15833 0.38125 -0.15468 0.37315 C -0.15208 0.36759 -0.14652 0.35718 -0.14652 0.35718 C -0.14322 0.3456 -0.1375 0.33634 -0.13333 0.32546 C -0.12916 0.31412 -0.12517 0.30208 -0.12135 0.29051 C -0.11909 0.28356 -0.11909 0.27963 -0.11545 0.27315 C -0.11423 0.26528 -0.11145 0.2581 -0.10729 0.25255 C -0.10572 0.24699 -0.10347 0.24167 -0.10121 0.23657 C -0.09982 0.23333 -0.09635 0.22708 -0.09635 0.22708 C -0.09461 0.21944 -0.09027 0.21018 -0.0868 0.20324 C -0.08541 0.19676 -0.08211 0.19468 -0.07968 0.18889 C -0.07847 0.18542 -0.07795 0.18125 -0.07621 0.17778 C -0.075 0.17454 -0.07343 0.17106 -0.07152 0.16829 C -0.07031 0.16667 -0.06875 0.16551 -0.06805 0.16366 C -0.06406 0.15602 -0.0618 0.14815 -0.0559 0.14282 C -0.05364 0.13819 -0.05208 0.13333 -0.05017 0.1287 C -0.04739 0.12268 -0.0434 0.11829 -0.04045 0.11273 C -0.03767 0.10741 -0.03628 0.10069 -0.0335 0.09537 C -0.03055 0.09005 -0.02881 0.08657 -0.02621 0.08102 C -0.02482 0.07778 -0.02135 0.07153 -0.02135 0.07153 C -0.0184 0.05972 -0.02256 0.07407 -0.01666 0.06204 C -0.01388 0.05602 -0.01215 0.04768 -0.00972 0.04143 C -0.00815 0.03796 -0.00625 0.03495 -0.00468 0.03171 C -0.00399 0.03009 -0.00243 0.02708 -0.00243 0.02708 C -0.00225 0.02546 -0.00104 0.01805 -4.16667E-6 0.01597 C 0.00122 0.01273 0.00469 0.00648 0.00469 0.00648 C 0.00573 0.00278 0.00816 -0.00116 0.00816 -0.00463 " pathEditMode="relative" ptsTypes="ffffffffffffffffffffffffffffffffffffffffffffffffffffffffffffffffffffffffffffffffffffffffffffffffffffffffA">
                                      <p:cBhvr>
                                        <p:cTn id="14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C -0.0092 -0.0044 0.00278 0.00162 -0.00694 -0.00486 C -0.00972 -0.00671 -0.0125 -0.00671 -0.01527 -0.00787 C -0.02482 -0.01157 -0.03402 -0.01667 -0.04409 -0.01898 C -0.06805 -0.02986 -0.09201 -0.03981 -0.11649 -0.04931 C -0.12482 -0.05255 -0.13333 -0.0581 -0.14166 -0.06042 C -0.14635 -0.06458 -0.15173 -0.06574 -0.15694 -0.06829 C -0.16302 -0.07106 -0.16701 -0.07546 -0.17361 -0.07778 C -0.17916 -0.08518 -0.1875 -0.09028 -0.19513 -0.09375 C -0.20104 -0.09653 -0.20833 -0.10532 -0.21423 -0.10787 C -0.22274 -0.11181 -0.21875 -0.11018 -0.22621 -0.11273 C -0.23159 -0.11667 -0.23611 -0.11898 -0.24149 -0.12384 C -0.24618 -0.12801 -0.25451 -0.12986 -0.25954 -0.13333 C -0.26336 -0.13611 -0.26684 -0.13935 -0.27118 -0.1412 C -0.27361 -0.14329 -0.27552 -0.14653 -0.27829 -0.14768 C -0.28072 -0.14884 -0.28559 -0.15093 -0.28559 -0.15093 C -0.29149 -0.1588 -0.29982 -0.16134 -0.30694 -0.16667 C -0.31336 -0.17153 -0.31649 -0.17523 -0.32378 -0.17778 C -0.33211 -0.18542 -0.34097 -0.18889 -0.35 -0.19537 C -0.35868 -0.20185 -0.36684 -0.21042 -0.37604 -0.21597 C -0.38316 -0.22014 -0.39114 -0.22384 -0.39878 -0.22708 C -0.40104 -0.22824 -0.40572 -0.23009 -0.40572 -0.23009 C -0.40989 -0.2338 -0.41284 -0.23472 -0.4177 -0.23657 C -0.42013 -0.2375 -0.42239 -0.23889 -0.42482 -0.23981 C -0.42604 -0.24028 -0.42829 -0.2412 -0.42829 -0.2412 C -0.43784 -0.24954 -0.44843 -0.25509 -0.45937 -0.2588 C -0.46631 -0.26528 -0.4809 -0.27014 -0.48906 -0.27315 C -0.50034 -0.27708 -0.49427 -0.27477 -0.50451 -0.2794 C -0.50572 -0.27986 -0.50816 -0.28102 -0.50816 -0.28102 C -0.51961 -0.29167 -0.53941 -0.29838 -0.55329 -0.30162 C -0.56649 -0.30116 -0.57951 -0.30093 -0.5927 -0.3 C -0.5934 -0.3 -0.6 -0.29745 -0.60104 -0.29676 C -0.60347 -0.29491 -0.60816 -0.29051 -0.60816 -0.29051 C -0.6177 -0.2713 -0.61354 -0.24468 -0.59618 -0.23981 C -0.58975 -0.2338 -0.59496 -0.2375 -0.58316 -0.23495 C -0.55833 -0.2294 -0.5434 -0.22963 -0.51406 -0.2287 C -0.48802 -0.22917 -0.4618 -0.22917 -0.43559 -0.23009 C -0.42829 -0.23032 -0.42048 -0.23356 -0.41284 -0.23495 C -0.3835 -0.24028 -0.35416 -0.24884 -0.325 -0.25231 C -0.31649 -0.25509 -0.29861 -0.25718 -0.29861 -0.25718 C -0.2875 -0.26204 -0.27534 -0.26273 -0.26406 -0.26667 C -0.25208 -0.27083 -0.23975 -0.27407 -0.22725 -0.27616 C -0.22204 -0.27847 -0.21701 -0.27893 -0.21163 -0.28102 C -0.19982 -0.28588 -0.18819 -0.29051 -0.17621 -0.29375 C -0.16701 -0.2963 -0.15885 -0.30116 -0.15 -0.30324 C -0.14218 -0.30741 -0.1368 -0.3081 -0.12829 -0.30949 C -0.11684 -0.31343 -0.13263 -0.30833 -0.1118 -0.31273 C -0.09305 -0.31667 -0.07447 -0.3206 -0.05572 -0.32384 C -0.00642 -0.34097 0.04619 -0.32986 0.09671 -0.32222 C 0.10053 -0.32037 0.10452 -0.31921 0.10851 -0.31759 C 0.11337 -0.31319 0.11962 -0.30972 0.12518 -0.30787 C 0.13004 -0.30393 0.13507 -0.30231 0.13941 -0.29676 C 0.14723 -0.28681 0.15556 -0.27662 0.16441 -0.26829 C 0.16858 -0.25972 0.17414 -0.25255 0.17761 -0.24282 C 0.18646 -0.2169 0.19184 -0.18819 0.19671 -0.16042 C 0.19827 -0.15139 0.19844 -0.14236 0.20018 -0.13333 C 0.20643 -0.05949 0.20244 -0.11157 0.20018 0.06343 C 0.19983 0.07546 0.19566 0.08982 0.19306 0.10162 C 0.18924 0.11898 0.18559 0.13657 0.1823 0.15394 C 0.17639 0.1838 0.16945 0.21296 0.16337 0.24282 C 0.16025 0.2581 0.15504 0.27338 0.15244 0.28889 C 0.15105 0.29745 0.14983 0.30602 0.14775 0.31435 C 0.14428 0.35648 0.14184 0.40255 0.15608 0.4412 C 0.16007 0.45185 0.16667 0.47269 0.17639 0.47616 C 0.18455 0.47894 0.17813 0.47662 0.18837 0.48102 C 0.18959 0.48148 0.19184 0.48241 0.19184 0.48241 C 0.24723 0.48079 0.22292 0.48611 0.24775 0.47454 C 0.24896 0.47292 0.25 0.47107 0.25139 0.46991 C 0.25244 0.46898 0.254 0.46944 0.25504 0.46829 C 0.2573 0.46597 0.25816 0.46181 0.25973 0.4588 C 0.26112 0.45139 0.26424 0.4456 0.26563 0.43796 C 0.26823 0.42477 0.27066 0.41134 0.27396 0.39838 C 0.2757 0.37986 0.28091 0.35787 0.27257 0.3412 C 0.27119 0.33449 0.26754 0.3338 0.26424 0.32847 C 0.25591 0.31482 0.24497 0.31042 0.23212 0.30625 C 0.22657 0.3044 0.21563 0.30162 0.21563 0.30162 C 0.19428 0.30232 0.17257 0.30023 0.15139 0.30463 C 0.13455 0.3081 0.11702 0.31319 0.1 0.31574 C 0.08976 0.3206 0.07657 0.32477 0.06563 0.32685 C 0.05261 0.33287 0.03733 0.33634 0.02396 0.33796 C 0.00782 0.34236 0.01615 0.34074 -0.00104 0.34282 C -0.03402 0.35185 -0.06753 0.36088 -0.10121 0.36667 C -0.10781 0.36991 -0.11406 0.37014 -0.12135 0.3713 C -0.13802 0.37407 -0.15451 0.37894 -0.17118 0.38102 C -0.18263 0.38426 -0.19444 0.38472 -0.20572 0.38727 C -0.22413 0.3912 -0.24218 0.39653 -0.26059 0.4 C -0.26944 0.40417 -0.28506 0.40625 -0.29496 0.40787 C -0.30416 0.41204 -0.3125 0.41296 -0.32239 0.41435 C -0.34149 0.41968 -0.36128 0.425 -0.3809 0.42685 C -0.39114 0.43264 -0.40399 0.43333 -0.41527 0.43495 C -0.42222 0.43727 -0.42829 0.43843 -0.43559 0.43958 C -0.4467 0.44468 -0.46302 0.44745 -0.47482 0.44907 C -0.48159 0.45139 -0.48836 0.45093 -0.49496 0.45394 C -0.5309 0.45278 -0.53454 0.45255 -0.55937 0.44769 C -0.56927 0.44329 -0.57934 0.43958 -0.58906 0.43495 C -0.6 0.42037 -0.58645 0.43704 -0.59618 0.42847 C -0.6 0.42523 -0.60312 0.41921 -0.60572 0.41435 C -0.6125 0.38727 -0.61458 0.35972 -0.61892 0.33171 C -0.61892 0.33056 -0.63368 0.13519 -0.61284 0.05556 C -0.61111 0.04167 -0.60729 0.02917 -0.60451 0.01574 C -0.60173 0.00208 -0.59947 -0.01204 -0.59618 -0.02546 C -0.59427 -0.04236 -0.59045 -0.05833 -0.58663 -0.07454 C -0.5842 -0.08495 -0.58298 -0.0956 -0.57829 -0.10486 C -0.57552 -0.11667 -0.57743 -0.11134 -0.57361 -0.1206 C -0.57222 -0.1287 -0.56909 -0.13611 -0.56527 -0.14282 C -0.56284 -0.15231 -0.5559 -0.16088 -0.54982 -0.16667 C -0.54149 -0.18333 -0.52447 -0.18449 -0.51163 -0.19051 C -0.50503 -0.19352 -0.49618 -0.19815 -0.48906 -0.19838 C -0.45729 -0.2 -0.39392 -0.20162 -0.39392 -0.20162 C -0.35694 -0.20069 -0.33819 -0.19907 -0.30694 -0.19537 C -0.28038 -0.18796 -0.25399 -0.17662 -0.22829 -0.16505 C -0.22135 -0.16204 -0.21388 -0.15995 -0.20711 -0.15718 C -0.20329 -0.15579 -0.19982 -0.15393 -0.19618 -0.15231 C -0.19513 -0.15185 -0.1927 -0.15093 -0.1927 -0.15093 C -0.18541 -0.14444 -0.19305 -0.15046 -0.18454 -0.14606 C -0.18003 -0.14375 -0.17673 -0.14005 -0.17256 -0.13819 C -0.16788 -0.13403 -0.16336 -0.13333 -0.15833 -0.13009 C -0.15451 -0.12755 -0.15138 -0.12245 -0.14739 -0.1206 C -0.13611 -0.11528 -0.12604 -0.10417 -0.11545 -0.09676 C -0.1118 -0.09028 -0.10572 -0.08542 -0.09982 -0.08264 C -0.09114 -0.07083 -0.10173 -0.08426 -0.09149 -0.07454 C -0.08472 -0.06806 -0.07951 -0.05926 -0.07135 -0.05556 C -0.06267 -0.04421 -0.05104 -0.03403 -0.04045 -0.02708 C -0.03645 -0.02199 -0.03229 -0.02037 -0.02847 -0.01597 C -0.0243 -0.01157 -0.02291 -0.00856 -0.01788 -0.00648 C -0.00868 0.00185 -0.02013 -0.00787 -0.00954 -0.00162 C -0.00816 -0.00093 -0.00451 0.0037 -0.00225 0.00324 C -0.00138 0.00301 -0.00086 0.00116 -3.88889E-6 -4.44444E-6 Z " pathEditMode="relative" ptsTypes="ffffffffffffffffffffffffffffffffffffffffffffffffffffffffffffffffffffffffffffffffffffffffffffffffffffffffffffffffffffffffffffffff">
                                      <p:cBhvr>
                                        <p:cTn id="1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5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250000" y="2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0"/>
                            </p:stCondLst>
                            <p:childTnLst>
                              <p:par>
                                <p:cTn id="2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5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25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очень нежная анимация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311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ой\Downloads\winni.pooh.0-01-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Выноска-облако 10"/>
          <p:cNvSpPr/>
          <p:nvPr/>
        </p:nvSpPr>
        <p:spPr>
          <a:xfrm>
            <a:off x="4071934" y="142852"/>
            <a:ext cx="4071966" cy="928694"/>
          </a:xfrm>
          <a:prstGeom prst="cloudCallou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Propisi" pitchFamily="2" charset="0"/>
              </a:rPr>
              <a:t>- А не пора ли нам подкрепиться?</a:t>
            </a:r>
            <a:endParaRPr lang="ru-RU" sz="2800" b="1" dirty="0">
              <a:solidFill>
                <a:schemeClr val="tx2"/>
              </a:solidFill>
              <a:latin typeface="Propisi" pitchFamily="2" charset="0"/>
            </a:endParaRPr>
          </a:p>
        </p:txBody>
      </p:sp>
      <p:pic>
        <p:nvPicPr>
          <p:cNvPr id="1028" name="Picture 4" descr="C:\Users\Мой\Downloads\winni.pooh.0-01-22 - копия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2" name="Содержимое 7" descr="09.gif"/>
          <p:cNvPicPr preferRelativeResize="0"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6500795" y="4500570"/>
            <a:ext cx="2643205" cy="2159248"/>
          </a:xfrm>
          <a:prstGeom prst="rect">
            <a:avLst/>
          </a:prstGeom>
          <a:ln>
            <a:noFill/>
          </a:ln>
        </p:spPr>
      </p:pic>
      <p:sp>
        <p:nvSpPr>
          <p:cNvPr id="13" name="Выноска-облако 12"/>
          <p:cNvSpPr/>
          <p:nvPr/>
        </p:nvSpPr>
        <p:spPr>
          <a:xfrm>
            <a:off x="4714876" y="2786058"/>
            <a:ext cx="4429124" cy="1285884"/>
          </a:xfrm>
          <a:prstGeom prst="cloudCallout">
            <a:avLst>
              <a:gd name="adj1" fmla="val -6865"/>
              <a:gd name="adj2" fmla="val 74352"/>
            </a:avLst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3200" b="1" smtClean="0">
                <a:solidFill>
                  <a:schemeClr val="tx2"/>
                </a:solidFill>
                <a:latin typeface="Propisi" pitchFamily="2" charset="0"/>
              </a:rPr>
              <a:t>Сначала зарядка. </a:t>
            </a:r>
            <a:endParaRPr lang="ru-RU" sz="3200" b="1" dirty="0" smtClean="0">
              <a:solidFill>
                <a:schemeClr val="tx2"/>
              </a:solidFill>
              <a:latin typeface="Propisi" pitchFamily="2" charset="0"/>
            </a:endParaRPr>
          </a:p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Propisi" pitchFamily="2" charset="0"/>
              </a:rPr>
              <a:t>Идём, </a:t>
            </a:r>
            <a:r>
              <a:rPr lang="ru-RU" sz="3200" b="1" dirty="0" err="1" smtClean="0">
                <a:solidFill>
                  <a:schemeClr val="tx2"/>
                </a:solidFill>
                <a:latin typeface="Propisi" pitchFamily="2" charset="0"/>
              </a:rPr>
              <a:t>Винни</a:t>
            </a:r>
            <a:r>
              <a:rPr lang="ru-RU" sz="3200" b="1" dirty="0" smtClean="0">
                <a:solidFill>
                  <a:schemeClr val="tx2"/>
                </a:solidFill>
                <a:latin typeface="Propisi" pitchFamily="2" charset="0"/>
              </a:rPr>
              <a:t>!</a:t>
            </a:r>
            <a:endParaRPr lang="ru-RU" sz="3200" b="1" dirty="0">
              <a:solidFill>
                <a:schemeClr val="tx2"/>
              </a:solidFill>
              <a:latin typeface="Propisi" pitchFamily="2" charset="0"/>
            </a:endParaRPr>
          </a:p>
        </p:txBody>
      </p:sp>
      <p:pic>
        <p:nvPicPr>
          <p:cNvPr id="14" name="Содержимое 13" descr="11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2845" y="5098050"/>
            <a:ext cx="1285884" cy="1402783"/>
          </a:xfrm>
          <a:prstGeom prst="rect">
            <a:avLst/>
          </a:prstGeom>
          <a:ln>
            <a:noFill/>
          </a:ln>
        </p:spPr>
      </p:pic>
      <p:sp>
        <p:nvSpPr>
          <p:cNvPr id="15" name="Выноска-облако 14"/>
          <p:cNvSpPr/>
          <p:nvPr/>
        </p:nvSpPr>
        <p:spPr>
          <a:xfrm>
            <a:off x="0" y="3286124"/>
            <a:ext cx="4071934" cy="1000132"/>
          </a:xfrm>
          <a:prstGeom prst="cloudCallout">
            <a:avLst>
              <a:gd name="adj1" fmla="val -17520"/>
              <a:gd name="adj2" fmla="val 85357"/>
            </a:avLst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Tx/>
              <a:buChar char="-"/>
            </a:pPr>
            <a:r>
              <a:rPr lang="ru-RU" sz="3200" b="1" dirty="0" smtClean="0">
                <a:solidFill>
                  <a:schemeClr val="tx2"/>
                </a:solidFill>
                <a:latin typeface="Propisi" pitchFamily="2" charset="0"/>
              </a:rPr>
              <a:t>Меня </a:t>
            </a:r>
          </a:p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Propisi" pitchFamily="2" charset="0"/>
              </a:rPr>
              <a:t>Пятачок ждёт!</a:t>
            </a:r>
            <a:endParaRPr lang="ru-RU" sz="3200" b="1" dirty="0">
              <a:solidFill>
                <a:schemeClr val="tx2"/>
              </a:solidFill>
              <a:latin typeface="Propisi" pitchFamily="2" charset="0"/>
            </a:endParaRPr>
          </a:p>
        </p:txBody>
      </p:sp>
      <p:sp>
        <p:nvSpPr>
          <p:cNvPr id="16" name="Выноска-облако 15"/>
          <p:cNvSpPr/>
          <p:nvPr/>
        </p:nvSpPr>
        <p:spPr>
          <a:xfrm>
            <a:off x="2857488" y="500042"/>
            <a:ext cx="3929090" cy="857256"/>
          </a:xfrm>
          <a:prstGeom prst="cloudCallout">
            <a:avLst/>
          </a:prstGeom>
          <a:solidFill>
            <a:schemeClr val="bg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2"/>
                </a:solidFill>
                <a:latin typeface="Propisi" pitchFamily="2" charset="0"/>
              </a:rPr>
              <a:t>Будьте  здоровы!</a:t>
            </a:r>
            <a:endParaRPr lang="ru-RU" sz="3200" b="1" dirty="0">
              <a:solidFill>
                <a:schemeClr val="tx2"/>
              </a:solidFill>
              <a:latin typeface="Propisi" pitchFamily="2" charset="0"/>
            </a:endParaRPr>
          </a:p>
        </p:txBody>
      </p:sp>
      <p:grpSp>
        <p:nvGrpSpPr>
          <p:cNvPr id="10" name="Группа 9"/>
          <p:cNvGrpSpPr>
            <a:grpSpLocks noChangeAspect="1"/>
          </p:cNvGrpSpPr>
          <p:nvPr/>
        </p:nvGrpSpPr>
        <p:grpSpPr>
          <a:xfrm>
            <a:off x="6500826" y="4500570"/>
            <a:ext cx="2643174" cy="2143140"/>
            <a:chOff x="3143240" y="1285860"/>
            <a:chExt cx="3571900" cy="3571900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3143240" y="1285860"/>
              <a:ext cx="3571900" cy="3571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6"/>
            <p:cNvGrpSpPr/>
            <p:nvPr/>
          </p:nvGrpSpPr>
          <p:grpSpPr>
            <a:xfrm>
              <a:off x="3143240" y="1285860"/>
              <a:ext cx="3571900" cy="3571900"/>
              <a:chOff x="3143240" y="1285860"/>
              <a:chExt cx="3571900" cy="3571900"/>
            </a:xfrm>
          </p:grpSpPr>
          <p:cxnSp>
            <p:nvCxnSpPr>
              <p:cNvPr id="19" name="Прямая соединительная линия 3"/>
              <p:cNvCxnSpPr/>
              <p:nvPr/>
            </p:nvCxnSpPr>
            <p:spPr>
              <a:xfrm rot="16200000" flipH="1">
                <a:off x="3143240" y="1285860"/>
                <a:ext cx="3571900" cy="35719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3143240" y="1285860"/>
                <a:ext cx="3571900" cy="35719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Группа 20"/>
          <p:cNvGrpSpPr>
            <a:grpSpLocks noChangeAspect="1"/>
          </p:cNvGrpSpPr>
          <p:nvPr/>
        </p:nvGrpSpPr>
        <p:grpSpPr>
          <a:xfrm>
            <a:off x="142844" y="5072074"/>
            <a:ext cx="1357322" cy="1400400"/>
            <a:chOff x="3143240" y="1285860"/>
            <a:chExt cx="3571900" cy="3571900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3143240" y="1285860"/>
              <a:ext cx="3571900" cy="35719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" name="Группа 6"/>
            <p:cNvGrpSpPr/>
            <p:nvPr/>
          </p:nvGrpSpPr>
          <p:grpSpPr>
            <a:xfrm>
              <a:off x="3143240" y="1285860"/>
              <a:ext cx="3571900" cy="3571900"/>
              <a:chOff x="3143240" y="1285860"/>
              <a:chExt cx="3571900" cy="3571900"/>
            </a:xfrm>
          </p:grpSpPr>
          <p:cxnSp>
            <p:nvCxnSpPr>
              <p:cNvPr id="24" name="Прямая соединительная линия 3"/>
              <p:cNvCxnSpPr/>
              <p:nvPr/>
            </p:nvCxnSpPr>
            <p:spPr>
              <a:xfrm rot="16200000" flipH="1">
                <a:off x="3143240" y="1285860"/>
                <a:ext cx="3571900" cy="35719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5400000">
                <a:off x="3143240" y="1285860"/>
                <a:ext cx="3571900" cy="357190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ransition spd="med" advClick="0" advTm="33203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0.00092 C -0.00816 0.00254 -0.0243 0.00393 -0.03993 0.0074 C -0.06111 0.00671 -0.08264 0.00879 -0.1033 0.00092 C -0.10746 -0.0007 -0.11024 -0.00139 -0.11493 -0.00232 C -0.121 -0.00347 -0.13281 -0.00533 -0.13281 -0.0051 C -0.13802 -0.00764 -0.14305 -0.00996 -0.14826 -0.01181 C -0.1835 -0.04074 -0.23107 -0.01736 -0.27222 -0.01806 C -0.29114 -0.01713 -0.30642 -0.01551 -0.32448 -0.01181 C -0.33368 -0.00996 -0.35191 -0.00695 -0.35191 -0.00672 C -0.42934 -0.00787 -0.45903 -0.00463 -0.51736 -0.01343 C -0.52535 -0.01644 -0.53385 -0.0206 -0.54236 -0.0213 C -0.56302 -0.02269 -0.60434 -0.02454 -0.60434 -0.02431 C -0.63403 -0.03334 -0.61163 -0.02709 -0.68646 -0.02454 C -0.69166 -0.02431 -0.6967 -0.0213 -0.70191 -0.0213 " pathEditMode="relative" rAng="0" ptsTypes="fffffffffffffA">
                                      <p:cBhvr>
                                        <p:cTn id="1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5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9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C 0.02153 -0.00949 0.05243 -0.00023 0.07622 0.00162 C 0.09358 0.00463 0.1099 0.00926 0.12743 0.01111 C 0.16354 0.01065 0.19965 0.01042 0.23577 0.00949 C 0.24306 0.00926 0.24462 0.00787 0.25122 0.00486 C 0.25243 0.0044 0.25486 0.00324 0.25486 0.00324 C 0.25938 -0.00093 0.26389 -0.00556 0.2691 -0.00787 C 0.27396 -0.0125 0.27622 -0.01782 0.28212 -0.0206 C 0.28333 -0.02222 0.28438 -0.02384 0.28577 -0.02523 C 0.28802 -0.02755 0.29288 -0.03171 0.29288 -0.03171 C 0.29375 -0.03333 0.29427 -0.03495 0.29531 -0.03634 C 0.29636 -0.03773 0.29792 -0.03819 0.29879 -0.03958 C 0.30313 -0.04606 0.30486 -0.05255 0.30955 -0.05856 C 0.31215 -0.06921 0.30868 -0.0581 0.31424 -0.06667 C 0.31875 -0.07361 0.31962 -0.07917 0.325 -0.08403 C 0.32952 -0.09282 0.33559 -0.09954 0.34045 -0.10787 C 0.34705 -0.11921 0.35018 -0.12315 0.35955 -0.13171 C 0.36337 -0.13518 0.36597 -0.13935 0.37031 -0.1412 C 0.37604 -0.14653 0.38333 -0.15069 0.3882 -0.15718 C 0.39254 -0.16296 0.39011 -0.16111 0.39531 -0.16343 C 0.39913 -0.16736 0.40643 -0.17569 0.41077 -0.17778 C 0.41389 -0.17917 0.41511 -0.1794 0.41788 -0.18241 C 0.42483 -0.18981 0.43177 -0.19768 0.44045 -0.20162 C 0.44844 -0.21181 0.45851 -0.22222 0.4691 -0.22685 C 0.47518 -0.23264 0.48073 -0.23866 0.48698 -0.24444 C 0.49913 -0.25556 0.51788 -0.25856 0.53212 -0.26018 C 0.56927 -0.25347 0.60677 -0.25741 0.6441 -0.26018 C 0.65365 -0.26273 0.66337 -0.26551 0.67257 -0.26968 C 0.67622 -0.2713 0.68021 -0.27176 0.68333 -0.27454 C 0.69028 -0.28056 0.69965 -0.28171 0.7059 -0.28727 C 0.71059 -0.29143 0.70816 -0.29005 0.7132 -0.2919 C 0.71702 -0.29722 0.72205 -0.30093 0.72743 -0.30301 C 0.73351 -0.3088 0.74097 -0.30995 0.74757 -0.31412 " pathEditMode="relative" ptsTypes="ffffffffffffffffffffffffffffffffA">
                                      <p:cBhvr>
                                        <p:cTn id="3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3000" fill="hold"/>
                                        <p:tgtEl>
                                          <p:spTgt spid="1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3000"/>
                            </p:stCondLst>
                            <p:childTnLst>
                              <p:par>
                                <p:cTn id="4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000"/>
                            </p:stCondLst>
                            <p:childTnLst>
                              <p:par>
                                <p:cTn id="4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4757 -0.31412 C 0.76562 -0.31111 0.78229 -0.30254 0.79982 -0.29537 C 0.80538 -0.28727 0.81232 -0.28495 0.81962 -0.28194 C 0.83316 -0.26805 0.81423 -0.28657 0.82743 -0.27616 C 0.83455 -0.27037 0.84062 -0.26273 0.84844 -0.25879 C 0.84982 -0.25671 0.85104 -0.25486 0.85225 -0.25324 C 0.85486 -0.25046 0.86024 -0.24537 0.86024 -0.24514 C 0.86337 -0.23842 0.86632 -0.23935 0.87066 -0.23403 C 0.87604 -0.22754 0.88142 -0.22014 0.88663 -0.21296 C 0.88871 -0.20208 0.88594 -0.21134 0.89166 -0.20324 C 0.89514 -0.19861 0.89739 -0.19097 0.90087 -0.18634 C 0.90677 -0.17801 0.90347 -0.1875 0.90868 -0.17662 C 0.90989 -0.1743 0.91024 -0.17129 0.91146 -0.16898 C 0.91475 -0.16319 0.91857 -0.15764 0.92187 -0.15185 C 0.92309 -0.14977 0.92587 -0.14606 0.92587 -0.14583 " pathEditMode="relative" rAng="0" ptsTypes="ffffffffffffffA">
                                      <p:cBhvr>
                                        <p:cTn id="4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5" grpId="0" animBg="1"/>
      <p:bldP spid="15" grpId="1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57158" y="785794"/>
            <a:ext cx="44291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http://krassota.com/i/mult/09.gif</a:t>
            </a:r>
            <a:r>
              <a:rPr lang="ru-RU" dirty="0" smtClean="0"/>
              <a:t> - львёнок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1285860"/>
            <a:ext cx="45180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http://krassota.com/i/mult/11.gif</a:t>
            </a:r>
            <a:r>
              <a:rPr lang="ru-RU" dirty="0" smtClean="0"/>
              <a:t> - </a:t>
            </a:r>
            <a:r>
              <a:rPr lang="ru-RU" dirty="0" err="1" smtClean="0"/>
              <a:t>Винни-Пух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1714488"/>
            <a:ext cx="52034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http://kilat.ru/jivotnie/ptica/ptica-55.gif</a:t>
            </a:r>
            <a:r>
              <a:rPr lang="ru-RU" dirty="0" smtClean="0"/>
              <a:t> -  две птицы</a:t>
            </a:r>
          </a:p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2071678"/>
            <a:ext cx="5775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/>
              </a:rPr>
              <a:t>http://kilat.ru/priroda/1/205.gif</a:t>
            </a:r>
            <a:r>
              <a:rPr lang="ru-RU" dirty="0" smtClean="0">
                <a:hlinkClick r:id="rId5"/>
              </a:rPr>
              <a:t>-</a:t>
            </a:r>
            <a:r>
              <a:rPr lang="ru-RU" dirty="0" smtClean="0"/>
              <a:t> нежная природа, стрижи</a:t>
            </a:r>
          </a:p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57158" y="3571876"/>
            <a:ext cx="578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http://images-partners.google.com/images?q</a:t>
            </a:r>
            <a:r>
              <a:rPr lang="ru-RU" dirty="0" smtClean="0"/>
              <a:t> - солнышко</a:t>
            </a:r>
          </a:p>
          <a:p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57158" y="4071942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7"/>
              </a:rPr>
              <a:t>http://www.gfxmania.net/uploads/posts/2008-09/1222191456_fairy-tale-copy.jpg</a:t>
            </a:r>
            <a:r>
              <a:rPr lang="ru-RU" dirty="0" smtClean="0"/>
              <a:t> открытка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57158" y="3143248"/>
            <a:ext cx="5946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8"/>
              </a:rPr>
              <a:t>http://1klip.my1.ru/winni.pooh.0-01-22.jpg</a:t>
            </a:r>
            <a:r>
              <a:rPr lang="ru-RU" dirty="0" smtClean="0"/>
              <a:t>  -  горка в цветах</a:t>
            </a:r>
          </a:p>
          <a:p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714348" y="357166"/>
            <a:ext cx="2742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Анимационные картинки: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714348" y="2786058"/>
            <a:ext cx="1227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Картинки: 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214282" y="5143512"/>
            <a:ext cx="86685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Использован отрывок из мини-сочинения «Про Пуха», ученицы 2 класса </a:t>
            </a:r>
            <a:r>
              <a:rPr lang="ru-RU" dirty="0" err="1" smtClean="0"/>
              <a:t>Манько</a:t>
            </a:r>
            <a:r>
              <a:rPr lang="ru-RU" dirty="0" smtClean="0"/>
              <a:t> Яны.</a:t>
            </a:r>
          </a:p>
          <a:p>
            <a:r>
              <a:rPr lang="ru-RU" dirty="0" smtClean="0"/>
              <a:t> Разрешение на использование имеется.</a:t>
            </a:r>
            <a:endParaRPr lang="ru-RU" dirty="0"/>
          </a:p>
        </p:txBody>
      </p:sp>
    </p:spTree>
  </p:cSld>
  <p:clrMapOvr>
    <a:masterClrMapping/>
  </p:clrMapOvr>
  <p:transition spd="med" advClick="0" advTm="2594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107</Words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Мой</dc:creator>
  <cp:lastModifiedBy>Мой</cp:lastModifiedBy>
  <cp:revision>66</cp:revision>
  <dcterms:created xsi:type="dcterms:W3CDTF">2011-03-05T16:13:04Z</dcterms:created>
  <dcterms:modified xsi:type="dcterms:W3CDTF">2011-03-07T17:01:48Z</dcterms:modified>
</cp:coreProperties>
</file>