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72" r:id="rId2"/>
    <p:sldId id="258" r:id="rId3"/>
    <p:sldId id="259" r:id="rId4"/>
    <p:sldId id="257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4" r:id="rId14"/>
    <p:sldId id="273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55D69-FC75-4C92-80C6-5E7C1437DB2F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7678C-A2C8-4C26-8D85-C3540B5F6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7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3BD-80E6-4E69-B373-001C866515F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1ECB-B36C-430E-9C0D-C2F76BE579E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3BD-80E6-4E69-B373-001C866515F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1ECB-B36C-430E-9C0D-C2F76BE57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3BD-80E6-4E69-B373-001C866515F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1ECB-B36C-430E-9C0D-C2F76BE57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3BD-80E6-4E69-B373-001C866515F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1ECB-B36C-430E-9C0D-C2F76BE579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3BD-80E6-4E69-B373-001C866515F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1ECB-B36C-430E-9C0D-C2F76BE57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3BD-80E6-4E69-B373-001C866515F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1ECB-B36C-430E-9C0D-C2F76BE579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3BD-80E6-4E69-B373-001C866515F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1ECB-B36C-430E-9C0D-C2F76BE579E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3BD-80E6-4E69-B373-001C866515F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1ECB-B36C-430E-9C0D-C2F76BE57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3BD-80E6-4E69-B373-001C866515F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1ECB-B36C-430E-9C0D-C2F76BE57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3BD-80E6-4E69-B373-001C866515F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1ECB-B36C-430E-9C0D-C2F76BE579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3BD-80E6-4E69-B373-001C866515F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1ECB-B36C-430E-9C0D-C2F76BE579E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65C3BD-80E6-4E69-B373-001C866515F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461ECB-B36C-430E-9C0D-C2F76BE579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907704" y="5085184"/>
            <a:ext cx="5637010" cy="882119"/>
          </a:xfrm>
        </p:spPr>
        <p:txBody>
          <a:bodyPr/>
          <a:lstStyle/>
          <a:p>
            <a:pPr algn="ctr"/>
            <a:r>
              <a:rPr lang="ru-RU" dirty="0" smtClean="0"/>
              <a:t>Г. Челябинск 2014г.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2060848"/>
            <a:ext cx="7319367" cy="338437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 err="1" smtClean="0"/>
              <a:t>Воспитатель:МБДОУ</a:t>
            </a:r>
            <a:r>
              <a:rPr lang="ru-RU" sz="3200" dirty="0" smtClean="0"/>
              <a:t> ДС №414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Новикова Наталья Сергеевна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954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344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512511" cy="280124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Нестандартное оборудование для физкультурного уголка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 smtClean="0">
                <a:solidFill>
                  <a:schemeClr val="accent6"/>
                </a:solidFill>
              </a:rPr>
              <a:t>«Змейка»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660" y="3645024"/>
            <a:ext cx="1679467" cy="250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815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42" y="548680"/>
            <a:ext cx="1341601" cy="20477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33273"/>
            <a:ext cx="2118300" cy="21664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817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980728"/>
            <a:ext cx="6768752" cy="30243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Сюжетно-ролевая игра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accent6"/>
                </a:solidFill>
              </a:rPr>
              <a:t>«Магазин»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933056"/>
            <a:ext cx="1944216" cy="198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244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57" y="764704"/>
            <a:ext cx="1598886" cy="15988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96587"/>
            <a:ext cx="1656184" cy="16938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736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8072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8800" dirty="0" smtClean="0">
                <a:solidFill>
                  <a:schemeClr val="accent6"/>
                </a:solidFill>
              </a:rPr>
              <a:t>СПАСИБО!</a:t>
            </a:r>
            <a:endParaRPr lang="ru-RU" sz="8800" dirty="0">
              <a:solidFill>
                <a:schemeClr val="accent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068960"/>
            <a:ext cx="3811613" cy="261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353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979712" y="2924944"/>
            <a:ext cx="6410573" cy="8821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548680"/>
            <a:ext cx="7175351" cy="1784489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Игры для детей раннего возраста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645024"/>
            <a:ext cx="4032106" cy="276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37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512511" cy="298828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Дидактическая игра по развитию художественного творчества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800" dirty="0" smtClean="0">
                <a:solidFill>
                  <a:schemeClr val="accent6"/>
                </a:solidFill>
              </a:rPr>
              <a:t>«Цвета лета и зимы»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221088"/>
            <a:ext cx="3744416" cy="226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99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083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512511" cy="388843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Дидактическая игра по сенсорному развитию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>
                <a:solidFill>
                  <a:schemeClr val="accent6"/>
                </a:solidFill>
              </a:rPr>
              <a:t>«Составь картинку из фигур»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129876"/>
            <a:ext cx="1872208" cy="222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98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0"/>
            <a:ext cx="1370096" cy="19455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27630"/>
            <a:ext cx="1161277" cy="16877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9" y="0"/>
            <a:ext cx="4762500" cy="3571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24" y="3571875"/>
            <a:ext cx="4433454" cy="332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344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512511" cy="2225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Дидактическая игра на развитие восприятия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4800" dirty="0" smtClean="0">
                <a:solidFill>
                  <a:schemeClr val="accent6"/>
                </a:solidFill>
              </a:rPr>
              <a:t>«Собери картинку»</a:t>
            </a:r>
            <a:br>
              <a:rPr lang="ru-RU" sz="4800" dirty="0" smtClean="0">
                <a:solidFill>
                  <a:schemeClr val="accent6"/>
                </a:solidFill>
              </a:rPr>
            </a:br>
            <a:r>
              <a:rPr lang="ru-RU" sz="4800" dirty="0">
                <a:solidFill>
                  <a:schemeClr val="accent6"/>
                </a:solidFill>
              </a:rPr>
              <a:t/>
            </a:r>
            <a:br>
              <a:rPr lang="ru-RU" sz="4800" dirty="0">
                <a:solidFill>
                  <a:schemeClr val="accent6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005064"/>
            <a:ext cx="2058055" cy="18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031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613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6512511" cy="1433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Кукольный театр </a:t>
            </a:r>
            <a:br>
              <a:rPr lang="ru-RU" dirty="0" smtClean="0"/>
            </a:br>
            <a:r>
              <a:rPr lang="ru-RU" dirty="0" smtClean="0"/>
              <a:t>«Би-ба-</a:t>
            </a:r>
            <a:r>
              <a:rPr lang="ru-RU" dirty="0" err="1" smtClean="0"/>
              <a:t>бо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140968"/>
            <a:ext cx="2409229" cy="24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928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428</TotalTime>
  <Words>41</Words>
  <Application>Microsoft Office PowerPoint</Application>
  <PresentationFormat>Экран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Воспитатель:МБДОУ ДС №414  Новикова Наталья Сергеевна </vt:lpstr>
      <vt:lpstr>Игры для детей раннего возраста</vt:lpstr>
      <vt:lpstr>Дидактическая игра по развитию художественного творчества  «Цвета лета и зимы»</vt:lpstr>
      <vt:lpstr>Презентация PowerPoint</vt:lpstr>
      <vt:lpstr>Дидактическая игра по сенсорному развитию  «Составь картинку из фигур»</vt:lpstr>
      <vt:lpstr>Презентация PowerPoint</vt:lpstr>
      <vt:lpstr>Дидактическая игра на развитие восприятия  «Собери картинку»    </vt:lpstr>
      <vt:lpstr>Презентация PowerPoint</vt:lpstr>
      <vt:lpstr>Кукольный театр  «Би-ба-бо»</vt:lpstr>
      <vt:lpstr>Презентация PowerPoint</vt:lpstr>
      <vt:lpstr>Нестандартное оборудование для физкультурного уголка  «Змейка»</vt:lpstr>
      <vt:lpstr>Презентация PowerPoint</vt:lpstr>
      <vt:lpstr>Сюжетно-ролевая игра  «Магазин»</vt:lpstr>
      <vt:lpstr>Презентация PowerPoint</vt:lpstr>
      <vt:lpstr>СПАСИБО!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Natasha</cp:lastModifiedBy>
  <cp:revision>38</cp:revision>
  <dcterms:created xsi:type="dcterms:W3CDTF">2014-05-09T08:09:32Z</dcterms:created>
  <dcterms:modified xsi:type="dcterms:W3CDTF">2014-06-02T09:12:08Z</dcterms:modified>
</cp:coreProperties>
</file>