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F33CC"/>
    <a:srgbClr val="FFFF00"/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B9DD-AFB9-45FB-A7DA-788152F8FD08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E30C-7C3B-4870-AB06-398653E91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857232"/>
            <a:ext cx="4143372" cy="310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6572296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природознавства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4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Гежа</a:t>
            </a:r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Н.О.</a:t>
            </a:r>
          </a:p>
        </p:txBody>
      </p:sp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Перевір  себе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FF"/>
                </a:solidFill>
              </a:rPr>
              <a:t>Відповіді: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1- б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2- а                                        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3- б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4 – а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5 - 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FF"/>
                </a:solidFill>
              </a:rPr>
              <a:t>Оцінка: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 бали   - </a:t>
            </a:r>
            <a:r>
              <a:rPr lang="uk-UA" sz="2800" b="1" dirty="0" smtClean="0">
                <a:solidFill>
                  <a:srgbClr val="0000FF"/>
                </a:solidFill>
              </a:rPr>
              <a:t>5 вірних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відповідей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1 бал -       </a:t>
            </a:r>
            <a:r>
              <a:rPr lang="uk-UA" sz="2800" b="1" dirty="0" smtClean="0">
                <a:solidFill>
                  <a:srgbClr val="0000FF"/>
                </a:solidFill>
              </a:rPr>
              <a:t>4 вірних         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відповіді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0 балів -   </a:t>
            </a:r>
            <a:r>
              <a:rPr lang="uk-UA" sz="2800" b="1" dirty="0" smtClean="0">
                <a:solidFill>
                  <a:srgbClr val="0000FF"/>
                </a:solidFill>
              </a:rPr>
              <a:t>менше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вірних  відповідей 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Рослини-</a:t>
            </a:r>
            <a:r>
              <a:rPr lang="uk-UA" b="1" dirty="0" smtClean="0">
                <a:solidFill>
                  <a:srgbClr val="C00000"/>
                </a:solidFill>
              </a:rPr>
              <a:t> живі  організми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Красиві    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 Живуть        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Думають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Живляться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Рухаються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Дихають 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Ростуть 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Розмовляють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Розмножуються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Відмирають </a:t>
            </a:r>
          </a:p>
          <a:p>
            <a:pPr marL="514350" indent="-514350">
              <a:spcBef>
                <a:spcPts val="600"/>
              </a:spcBef>
            </a:pPr>
            <a:r>
              <a:rPr lang="uk-UA" sz="2800" b="1" dirty="0" smtClean="0">
                <a:solidFill>
                  <a:srgbClr val="0000FF"/>
                </a:solidFill>
              </a:rPr>
              <a:t>Зелені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357982" cy="64293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33CC"/>
                </a:solidFill>
              </a:rPr>
              <a:t>Живлення рослин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57364"/>
            <a:ext cx="5400684" cy="3340105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Мінеральні речовини</a:t>
            </a:r>
            <a:r>
              <a:rPr lang="uk-UA" dirty="0" smtClean="0"/>
              <a:t>, які вбирають з ґрунту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Цукор і </a:t>
            </a:r>
            <a:r>
              <a:rPr lang="uk-UA" b="1" dirty="0" err="1" smtClean="0">
                <a:solidFill>
                  <a:srgbClr val="FF0000"/>
                </a:solidFill>
              </a:rPr>
              <a:t>крохмал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утворюються у листках з </a:t>
            </a:r>
            <a:r>
              <a:rPr lang="uk-UA" dirty="0" smtClean="0">
                <a:solidFill>
                  <a:srgbClr val="0000FF"/>
                </a:solidFill>
              </a:rPr>
              <a:t>води</a:t>
            </a:r>
            <a:r>
              <a:rPr lang="uk-UA" dirty="0" smtClean="0"/>
              <a:t> ( від кореня)  і </a:t>
            </a:r>
            <a:r>
              <a:rPr lang="uk-UA" dirty="0" smtClean="0">
                <a:solidFill>
                  <a:srgbClr val="0000FF"/>
                </a:solidFill>
              </a:rPr>
              <a:t>вуглекислого газу </a:t>
            </a:r>
            <a:r>
              <a:rPr lang="uk-UA" dirty="0" smtClean="0"/>
              <a:t>( з повітря)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Поживні  речовини утворюються тільки на світлі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>
                <a:solidFill>
                  <a:srgbClr val="FF33CC"/>
                </a:solidFill>
              </a:rPr>
              <a:t>Як рослини  дихають?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786842" cy="5072098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uk-UA" sz="3600" b="1" dirty="0" smtClean="0">
                <a:solidFill>
                  <a:srgbClr val="FF0000"/>
                </a:solidFill>
              </a:rPr>
              <a:t> вночі</a:t>
            </a:r>
          </a:p>
          <a:p>
            <a:pPr algn="l"/>
            <a:endParaRPr lang="uk-UA" sz="2000" dirty="0" smtClean="0"/>
          </a:p>
          <a:p>
            <a:pPr algn="l"/>
            <a:r>
              <a:rPr lang="uk-UA" sz="2000" b="1" dirty="0" smtClean="0">
                <a:solidFill>
                  <a:srgbClr val="0000FF"/>
                </a:solidFill>
              </a:rPr>
              <a:t>               </a:t>
            </a:r>
          </a:p>
          <a:p>
            <a:pPr algn="l"/>
            <a:endParaRPr lang="uk-UA" sz="2000" b="1" dirty="0" smtClean="0">
              <a:solidFill>
                <a:srgbClr val="0000FF"/>
              </a:solidFill>
            </a:endParaRPr>
          </a:p>
          <a:p>
            <a:pPr algn="l"/>
            <a:r>
              <a:rPr lang="uk-UA" sz="2000" b="1" dirty="0" smtClean="0">
                <a:solidFill>
                  <a:srgbClr val="0000FF"/>
                </a:solidFill>
              </a:rPr>
              <a:t>                  </a:t>
            </a:r>
            <a:r>
              <a:rPr lang="uk-UA" sz="2400" b="1" dirty="0" smtClean="0">
                <a:solidFill>
                  <a:srgbClr val="0000FF"/>
                </a:solidFill>
              </a:rPr>
              <a:t>кисень                                                          вуглекислий  газ</a:t>
            </a:r>
          </a:p>
          <a:p>
            <a:pPr algn="l"/>
            <a:r>
              <a:rPr lang="uk-UA" sz="2000" b="1" dirty="0" smtClean="0">
                <a:solidFill>
                  <a:srgbClr val="0000FF"/>
                </a:solidFill>
              </a:rPr>
              <a:t>                                                                                                    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3500430" y="2928934"/>
            <a:ext cx="1857388" cy="22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714348" y="3714752"/>
            <a:ext cx="250033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>
            <a:off x="6143636" y="3786190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Месяц 8"/>
          <p:cNvSpPr/>
          <p:nvPr/>
        </p:nvSpPr>
        <p:spPr>
          <a:xfrm>
            <a:off x="1428728" y="1643050"/>
            <a:ext cx="285752" cy="928694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вдень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0000FF"/>
                </a:solidFill>
              </a:rPr>
              <a:t> </a:t>
            </a:r>
          </a:p>
          <a:p>
            <a:endParaRPr lang="uk-UA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uk-UA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FF"/>
                </a:solidFill>
              </a:rPr>
              <a:t>Вуглекислий газ                                                            кисень</a:t>
            </a:r>
          </a:p>
          <a:p>
            <a:pPr>
              <a:buNone/>
            </a:pPr>
            <a:r>
              <a:rPr lang="uk-UA" sz="2400" dirty="0" smtClean="0">
                <a:solidFill>
                  <a:srgbClr val="0000FF"/>
                </a:solidFill>
              </a:rPr>
              <a:t>        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1214446" cy="20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лнце 6"/>
          <p:cNvSpPr/>
          <p:nvPr/>
        </p:nvSpPr>
        <p:spPr>
          <a:xfrm>
            <a:off x="928662" y="1571612"/>
            <a:ext cx="928694" cy="107157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>
            <a:off x="5500694" y="3429000"/>
            <a:ext cx="242889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елка вправо 9"/>
          <p:cNvSpPr/>
          <p:nvPr/>
        </p:nvSpPr>
        <p:spPr>
          <a:xfrm>
            <a:off x="500034" y="3571876"/>
            <a:ext cx="242889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4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3929090" cy="57150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Підсумок  уроку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000240"/>
            <a:ext cx="2857520" cy="1839907"/>
          </a:xfrm>
          <a:solidFill>
            <a:srgbClr val="FFFF00"/>
          </a:solidFill>
        </p:spPr>
        <p:txBody>
          <a:bodyPr>
            <a:normAutofit fontScale="40000" lnSpcReduction="2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Що нового дізналися?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Чи справдилися ваші очікування?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Яке значення рослин на планеті Земля?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Як на вашу думку, чи змогли б тварини жити без рослин?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Оцініть свою роботу на уроці.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_1269c_938ab10_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1714512" cy="1285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285728"/>
            <a:ext cx="721523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 буде 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добрим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вам,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любі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діти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</a:p>
          <a:p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Вчимося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світу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радіти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Дружно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сонечку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всміхніться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Деревцям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поклоніться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природу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поважаєм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залюбки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вивчаєм</a:t>
            </a:r>
            <a:r>
              <a:rPr lang="ru-RU" sz="28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1285884" cy="11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1214446" cy="12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636"/>
            <a:ext cx="128588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643446"/>
            <a:ext cx="10715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572008"/>
            <a:ext cx="10001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</a:rPr>
              <a:t>Цінність  рослин  для людей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3286124"/>
            <a:ext cx="2071702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Рослини</a:t>
            </a:r>
            <a:r>
              <a:rPr lang="uk-UA" dirty="0" smtClean="0"/>
              <a:t> </a:t>
            </a:r>
            <a:endParaRPr lang="en-US" dirty="0"/>
          </a:p>
        </p:txBody>
      </p:sp>
      <p:cxnSp>
        <p:nvCxnSpPr>
          <p:cNvPr id="6" name="Shape 5"/>
          <p:cNvCxnSpPr>
            <a:stCxn id="4" idx="1"/>
          </p:cNvCxnSpPr>
          <p:nvPr/>
        </p:nvCxnSpPr>
        <p:spPr>
          <a:xfrm rot="10800000">
            <a:off x="3428992" y="2428881"/>
            <a:ext cx="357190" cy="13215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42976" y="2071678"/>
            <a:ext cx="192882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їжа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10" name="Shape 9"/>
          <p:cNvCxnSpPr>
            <a:stCxn id="4" idx="3"/>
          </p:cNvCxnSpPr>
          <p:nvPr/>
        </p:nvCxnSpPr>
        <p:spPr>
          <a:xfrm flipV="1">
            <a:off x="5857884" y="2428869"/>
            <a:ext cx="357190" cy="13216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43636" y="2143116"/>
            <a:ext cx="1785950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</a:rPr>
              <a:t>ліки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13" name="Shape 12"/>
          <p:cNvCxnSpPr/>
          <p:nvPr/>
        </p:nvCxnSpPr>
        <p:spPr>
          <a:xfrm rot="10800000" flipV="1">
            <a:off x="3286116" y="3571876"/>
            <a:ext cx="571504" cy="153591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1538" y="5286388"/>
            <a:ext cx="2000264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33CC"/>
                </a:solidFill>
              </a:rPr>
              <a:t>меблі</a:t>
            </a:r>
            <a:endParaRPr lang="en-US" sz="3200" b="1" dirty="0">
              <a:solidFill>
                <a:srgbClr val="FF33CC"/>
              </a:solidFill>
            </a:endParaRPr>
          </a:p>
        </p:txBody>
      </p:sp>
      <p:cxnSp>
        <p:nvCxnSpPr>
          <p:cNvPr id="17" name="Shape 16"/>
          <p:cNvCxnSpPr>
            <a:stCxn id="4" idx="3"/>
          </p:cNvCxnSpPr>
          <p:nvPr/>
        </p:nvCxnSpPr>
        <p:spPr>
          <a:xfrm>
            <a:off x="5857884" y="3750471"/>
            <a:ext cx="357190" cy="146447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00826" y="5143512"/>
            <a:ext cx="1857388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краса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285720" y="3214686"/>
            <a:ext cx="2643206" cy="1357322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кисень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6215074" y="2928934"/>
            <a:ext cx="2928926" cy="164307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Погода, годинник</a:t>
            </a:r>
            <a:endParaRPr lang="en-US" sz="2400" dirty="0"/>
          </a:p>
        </p:txBody>
      </p:sp>
      <p:cxnSp>
        <p:nvCxnSpPr>
          <p:cNvPr id="32" name="Прямая соединительная линия 31"/>
          <p:cNvCxnSpPr>
            <a:stCxn id="4" idx="0"/>
          </p:cNvCxnSpPr>
          <p:nvPr/>
        </p:nvCxnSpPr>
        <p:spPr>
          <a:xfrm rot="16200000" flipV="1">
            <a:off x="4411265" y="2875356"/>
            <a:ext cx="785818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000496" y="2000240"/>
            <a:ext cx="1500198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</a:rPr>
              <a:t>тканина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4" idx="2"/>
          </p:cNvCxnSpPr>
          <p:nvPr/>
        </p:nvCxnSpPr>
        <p:spPr>
          <a:xfrm rot="5400000">
            <a:off x="4554142" y="4446993"/>
            <a:ext cx="500066" cy="3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000496" y="4929198"/>
            <a:ext cx="1571636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диво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1" grpId="0" animBg="1"/>
      <p:bldP spid="14" grpId="0" animBg="1"/>
      <p:bldP spid="18" grpId="0" animBg="1"/>
      <p:bldP spid="21" grpId="0" animBg="1"/>
      <p:bldP spid="22" grpId="0" animBg="1"/>
      <p:bldP spid="3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5957902" cy="71437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C00000"/>
                </a:solidFill>
              </a:rPr>
              <a:t>Тема   уроку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000240"/>
            <a:ext cx="5429288" cy="22860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66"/>
                </a:solidFill>
              </a:rPr>
              <a:t>Будова рослин. </a:t>
            </a:r>
            <a:r>
              <a:rPr lang="uk-UA" sz="4800" b="1" dirty="0" err="1" smtClean="0">
                <a:solidFill>
                  <a:srgbClr val="FF0066"/>
                </a:solidFill>
              </a:rPr>
              <a:t>Рослини-</a:t>
            </a:r>
            <a:r>
              <a:rPr lang="uk-UA" sz="4800" b="1" dirty="0" smtClean="0">
                <a:solidFill>
                  <a:srgbClr val="FF0066"/>
                </a:solidFill>
              </a:rPr>
              <a:t> живі  організми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Tm="10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66"/>
                </a:solidFill>
              </a:rPr>
              <a:t>Органи :</a:t>
            </a:r>
          </a:p>
          <a:p>
            <a:r>
              <a:rPr lang="uk-UA" sz="3600" b="1" dirty="0" smtClean="0">
                <a:solidFill>
                  <a:srgbClr val="FF0066"/>
                </a:solidFill>
              </a:rPr>
              <a:t>Корінь               </a:t>
            </a:r>
            <a:r>
              <a:rPr lang="uk-UA" sz="3600" b="1" dirty="0" smtClean="0">
                <a:solidFill>
                  <a:srgbClr val="FF33CC"/>
                </a:solidFill>
              </a:rPr>
              <a:t>Поживні  речовини:</a:t>
            </a:r>
          </a:p>
          <a:p>
            <a:r>
              <a:rPr lang="uk-UA" sz="3600" b="1" dirty="0" smtClean="0">
                <a:solidFill>
                  <a:srgbClr val="FF0066"/>
                </a:solidFill>
              </a:rPr>
              <a:t>Стебло                 </a:t>
            </a:r>
            <a:r>
              <a:rPr lang="uk-UA" sz="3600" b="1" dirty="0" err="1" smtClean="0">
                <a:solidFill>
                  <a:srgbClr val="0000FF"/>
                </a:solidFill>
              </a:rPr>
              <a:t>крохмал</a:t>
            </a:r>
            <a:r>
              <a:rPr lang="uk-UA" sz="3600" b="1" dirty="0" smtClean="0">
                <a:solidFill>
                  <a:srgbClr val="0000FF"/>
                </a:solidFill>
              </a:rPr>
              <a:t> і цукор,</a:t>
            </a:r>
          </a:p>
          <a:p>
            <a:r>
              <a:rPr lang="uk-UA" sz="3600" b="1" dirty="0" smtClean="0">
                <a:solidFill>
                  <a:srgbClr val="FF0066"/>
                </a:solidFill>
              </a:rPr>
              <a:t>Листок                  </a:t>
            </a:r>
            <a:r>
              <a:rPr lang="uk-UA" sz="3600" b="1" dirty="0" smtClean="0">
                <a:solidFill>
                  <a:srgbClr val="0000FF"/>
                </a:solidFill>
              </a:rPr>
              <a:t>кисень,</a:t>
            </a:r>
          </a:p>
          <a:p>
            <a:r>
              <a:rPr lang="uk-UA" sz="3600" b="1" dirty="0" smtClean="0">
                <a:solidFill>
                  <a:srgbClr val="FF0066"/>
                </a:solidFill>
              </a:rPr>
              <a:t>Квітка                   </a:t>
            </a:r>
            <a:r>
              <a:rPr lang="uk-UA" sz="3600" b="1" dirty="0" smtClean="0">
                <a:solidFill>
                  <a:srgbClr val="0000FF"/>
                </a:solidFill>
              </a:rPr>
              <a:t>вуглекислий газ</a:t>
            </a:r>
          </a:p>
          <a:p>
            <a:r>
              <a:rPr lang="uk-UA" sz="3600" b="1" dirty="0" smtClean="0">
                <a:solidFill>
                  <a:srgbClr val="FF0066"/>
                </a:solidFill>
              </a:rPr>
              <a:t>Плід </a:t>
            </a:r>
          </a:p>
          <a:p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621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Ключові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слова: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Содержимое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128588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571612"/>
            <a:ext cx="17859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143512"/>
            <a:ext cx="1285884" cy="13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57364"/>
            <a:ext cx="1214446" cy="1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07223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33CC"/>
                </a:solidFill>
              </a:rPr>
              <a:t>Корінь                 </a:t>
            </a:r>
            <a:r>
              <a:rPr lang="uk-UA" sz="2800" b="1" dirty="0" smtClean="0">
                <a:solidFill>
                  <a:srgbClr val="0000FF"/>
                </a:solidFill>
              </a:rPr>
              <a:t>   утримує рослину у ґрунті, всмоктує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       з ґрунту воду з поживними речовинами</a:t>
            </a:r>
          </a:p>
          <a:p>
            <a:r>
              <a:rPr lang="uk-UA" sz="2800" b="1" dirty="0" smtClean="0">
                <a:solidFill>
                  <a:srgbClr val="FF33CC"/>
                </a:solidFill>
              </a:rPr>
              <a:t>Стебло</a:t>
            </a:r>
            <a:r>
              <a:rPr lang="uk-UA" sz="2800" b="1" dirty="0" smtClean="0">
                <a:solidFill>
                  <a:srgbClr val="0000FF"/>
                </a:solidFill>
              </a:rPr>
              <a:t>                    переганяє воду від кореня до інших  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            органів рослини</a:t>
            </a:r>
          </a:p>
          <a:p>
            <a:r>
              <a:rPr lang="uk-UA" sz="2800" b="1" dirty="0" smtClean="0">
                <a:solidFill>
                  <a:srgbClr val="FF33CC"/>
                </a:solidFill>
              </a:rPr>
              <a:t>Листок                   </a:t>
            </a:r>
            <a:r>
              <a:rPr lang="uk-UA" sz="2800" b="1" dirty="0" smtClean="0">
                <a:solidFill>
                  <a:srgbClr val="0000FF"/>
                </a:solidFill>
              </a:rPr>
              <a:t>використовує сонячну енергію для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            утворення поживних речовин з води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            та вуглекислого газу,  виділяє кисень                 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                                     у повітря</a:t>
            </a:r>
          </a:p>
          <a:p>
            <a:r>
              <a:rPr lang="uk-UA" sz="2800" b="1" dirty="0" smtClean="0">
                <a:solidFill>
                  <a:srgbClr val="FF33CC"/>
                </a:solidFill>
              </a:rPr>
              <a:t>Квітка                     </a:t>
            </a:r>
            <a:r>
              <a:rPr lang="uk-UA" sz="2800" b="1" dirty="0" smtClean="0">
                <a:solidFill>
                  <a:srgbClr val="0000FF"/>
                </a:solidFill>
              </a:rPr>
              <a:t>утворює плід з насінням</a:t>
            </a:r>
          </a:p>
          <a:p>
            <a:endParaRPr lang="uk-UA" sz="2800" b="1" dirty="0" smtClean="0">
              <a:solidFill>
                <a:srgbClr val="0000FF"/>
              </a:solidFill>
            </a:endParaRPr>
          </a:p>
          <a:p>
            <a:r>
              <a:rPr lang="uk-UA" sz="2800" b="1" dirty="0" smtClean="0">
                <a:solidFill>
                  <a:srgbClr val="FF33CC"/>
                </a:solidFill>
              </a:rPr>
              <a:t>Плід                      </a:t>
            </a:r>
            <a:r>
              <a:rPr lang="uk-UA" sz="2800" b="1" dirty="0" smtClean="0">
                <a:solidFill>
                  <a:srgbClr val="0000FF"/>
                </a:solidFill>
              </a:rPr>
              <a:t>з нього виростає нова рослина</a:t>
            </a:r>
          </a:p>
          <a:p>
            <a:endParaRPr lang="uk-UA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FF33CC"/>
              </a:solidFill>
            </a:endParaRPr>
          </a:p>
        </p:txBody>
      </p:sp>
      <p:pic>
        <p:nvPicPr>
          <p:cNvPr id="4" name="Picture 2" descr="F:\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1357322" cy="58494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500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928934"/>
            <a:ext cx="5715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785918" y="4572008"/>
            <a:ext cx="5715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929330"/>
            <a:ext cx="500066" cy="69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188393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85786" y="428580"/>
            <a:ext cx="3328982" cy="642942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en-US" sz="2800" dirty="0" smtClean="0"/>
              <a:t>                                </a:t>
            </a:r>
            <a:r>
              <a:rPr lang="uk-UA" sz="2800" dirty="0" smtClean="0"/>
              <a:t> </a:t>
            </a:r>
            <a:r>
              <a:rPr lang="uk-UA" sz="2800" b="1" dirty="0" smtClean="0"/>
              <a:t>4</a:t>
            </a:r>
            <a:endParaRPr lang="en-US" sz="2800" b="1" dirty="0" smtClean="0"/>
          </a:p>
          <a:p>
            <a:r>
              <a:rPr lang="en-US" sz="2800" b="1" dirty="0" smtClean="0"/>
              <a:t>                                </a:t>
            </a:r>
          </a:p>
          <a:p>
            <a:r>
              <a:rPr lang="en-US" sz="2800" b="1" dirty="0" smtClean="0"/>
              <a:t>                                 3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                           </a:t>
            </a:r>
          </a:p>
          <a:p>
            <a:r>
              <a:rPr lang="en-US" sz="2800" b="1" dirty="0" smtClean="0"/>
              <a:t>                                 2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                                5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                                 1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857620" y="928670"/>
            <a:ext cx="214314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>
            <a:off x="3786182" y="3214686"/>
            <a:ext cx="257176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1928802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трелка вправо 14"/>
          <p:cNvSpPr/>
          <p:nvPr/>
        </p:nvSpPr>
        <p:spPr>
          <a:xfrm>
            <a:off x="3929058" y="4286256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трелка вправо 30"/>
          <p:cNvSpPr/>
          <p:nvPr/>
        </p:nvSpPr>
        <p:spPr>
          <a:xfrm>
            <a:off x="3786182" y="5929330"/>
            <a:ext cx="342902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214413" cy="6500834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1428728" y="5929330"/>
            <a:ext cx="185738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1643042" y="3357562"/>
            <a:ext cx="1857388" cy="3571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 вправо 17"/>
          <p:cNvSpPr/>
          <p:nvPr/>
        </p:nvSpPr>
        <p:spPr>
          <a:xfrm>
            <a:off x="2714612" y="192880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 descr="image0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785794"/>
            <a:ext cx="428628" cy="337332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2571736" y="85723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1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1" grpId="0" animBg="1"/>
      <p:bldP spid="16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Урок Будова росли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Будова рослин.</Template>
  <TotalTime>697</TotalTime>
  <Words>293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Урок Будова рослин.</vt:lpstr>
      <vt:lpstr>Слайд 1</vt:lpstr>
      <vt:lpstr>Слайд 2</vt:lpstr>
      <vt:lpstr>Слайд 3</vt:lpstr>
      <vt:lpstr>Цінність  рослин  для людей</vt:lpstr>
      <vt:lpstr>Тема   уроку </vt:lpstr>
      <vt:lpstr>Слайд 6</vt:lpstr>
      <vt:lpstr>Слайд 7</vt:lpstr>
      <vt:lpstr>Слайд 8</vt:lpstr>
      <vt:lpstr>Слайд 9</vt:lpstr>
      <vt:lpstr>Перевір  себе</vt:lpstr>
      <vt:lpstr>Рослини- живі  організми</vt:lpstr>
      <vt:lpstr>Живлення рослин</vt:lpstr>
      <vt:lpstr>Як рослини  дихають?</vt:lpstr>
      <vt:lpstr>вдень</vt:lpstr>
      <vt:lpstr>Підсумок  уроку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79</cp:revision>
  <dcterms:created xsi:type="dcterms:W3CDTF">2010-12-04T13:25:46Z</dcterms:created>
  <dcterms:modified xsi:type="dcterms:W3CDTF">2012-08-07T08:08:48Z</dcterms:modified>
</cp:coreProperties>
</file>