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67" r:id="rId4"/>
    <p:sldId id="268" r:id="rId5"/>
    <p:sldId id="273" r:id="rId6"/>
    <p:sldId id="258" r:id="rId7"/>
    <p:sldId id="259" r:id="rId8"/>
    <p:sldId id="263" r:id="rId9"/>
    <p:sldId id="264" r:id="rId10"/>
    <p:sldId id="262" r:id="rId11"/>
    <p:sldId id="260" r:id="rId12"/>
    <p:sldId id="269" r:id="rId13"/>
    <p:sldId id="271" r:id="rId14"/>
    <p:sldId id="270" r:id="rId15"/>
    <p:sldId id="261" r:id="rId16"/>
    <p:sldId id="274" r:id="rId17"/>
    <p:sldId id="275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57B-C9C5-40DE-B569-2B15BF62761F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59BF-D7C4-403F-9180-9D8E1A2A2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57B-C9C5-40DE-B569-2B15BF62761F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59BF-D7C4-403F-9180-9D8E1A2A2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57B-C9C5-40DE-B569-2B15BF62761F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59BF-D7C4-403F-9180-9D8E1A2A2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57B-C9C5-40DE-B569-2B15BF62761F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59BF-D7C4-403F-9180-9D8E1A2A2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57B-C9C5-40DE-B569-2B15BF62761F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59BF-D7C4-403F-9180-9D8E1A2A2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57B-C9C5-40DE-B569-2B15BF62761F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59BF-D7C4-403F-9180-9D8E1A2A2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57B-C9C5-40DE-B569-2B15BF62761F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59BF-D7C4-403F-9180-9D8E1A2A2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57B-C9C5-40DE-B569-2B15BF62761F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59BF-D7C4-403F-9180-9D8E1A2A2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57B-C9C5-40DE-B569-2B15BF62761F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59BF-D7C4-403F-9180-9D8E1A2A2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57B-C9C5-40DE-B569-2B15BF62761F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59BF-D7C4-403F-9180-9D8E1A2A2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E257B-C9C5-40DE-B569-2B15BF62761F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759BF-D7C4-403F-9180-9D8E1A2A2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E257B-C9C5-40DE-B569-2B15BF62761F}" type="datetimeFigureOut">
              <a:rPr lang="ru-RU" smtClean="0"/>
              <a:pPr/>
              <a:t>10.03.2011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759BF-D7C4-403F-9180-9D8E1A2A2C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6f0106c1aff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исун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71868" y="0"/>
            <a:ext cx="192882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2144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86314" y="121442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86116" y="228599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35743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86116" y="3429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57752" y="350043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4572008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57150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464344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86314" y="5715016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1142984"/>
            <a:ext cx="107156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43438" y="1214422"/>
            <a:ext cx="1143008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2285992"/>
            <a:ext cx="1071569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786314" y="2357430"/>
            <a:ext cx="1000132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86116" y="3357562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86314" y="3500437"/>
            <a:ext cx="9286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214678" y="4643445"/>
            <a:ext cx="10001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31987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786314" y="4643446"/>
            <a:ext cx="1000132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86116" y="5715015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0" y="5715016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ki-01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0"/>
            <a:ext cx="664373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Ёжик собрал 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 белочка на 2 гриба меньше.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Сколько грибов собрала белочка?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Сколько всего грибов собрали звери?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Изображение 3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1285860"/>
            <a:ext cx="6143668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28596" y="85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785918" y="857232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286116" y="92867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643438" y="92867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072198" y="92867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429520" y="92867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500034" y="2428868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928794" y="2428868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428992" y="2428868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786314" y="2500306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43636" y="2500306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500958" y="2500306"/>
            <a:ext cx="914400" cy="914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7286644" y="2786058"/>
            <a:ext cx="1285884" cy="5715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5857884" y="2571744"/>
            <a:ext cx="1428760" cy="85725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14283" y="3571875"/>
            <a:ext cx="85011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 – 2 = 4 (г.) – у белки.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2910" y="4714883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 + 4 = 10 (г.) – всего.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3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Сравни.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10    8+1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10    9+1</a:t>
            </a:r>
          </a:p>
          <a:p>
            <a:pPr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10   0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6+2    6</a:t>
            </a:r>
            <a:endParaRPr lang="en-US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7- 2     7</a:t>
            </a:r>
          </a:p>
          <a:p>
            <a:pPr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0    6-6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71604" y="1714489"/>
            <a:ext cx="85725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&gt;</a:t>
            </a:r>
            <a:endParaRPr lang="ru-RU" sz="6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00166" y="3143247"/>
            <a:ext cx="928694" cy="923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=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500166" y="4357693"/>
            <a:ext cx="642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&gt;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1714488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&gt;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86578" y="2928934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&lt;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5008" y="4357694"/>
            <a:ext cx="8572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=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86330404_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0"/>
            <a:ext cx="60722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C1HT3CABN1XV2CA9W9PG9CA17PV3FCAPGLTVOCAUNDCGBCAT4GXQ1CAZH5027CA36PY1DCAT5H6HHCA13CEEZCA8L4FL8CAY4COCMCAUV4IDGCA8FS593CA1UF91YCA4MO8DNCARPGRK2CAN4AFZDCA2DF4M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775" y="1000108"/>
            <a:ext cx="6990171" cy="50006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YTEMLCA4KLCKICARAS261CAYMG4W3CARIUVMYCAKVLI8NCA0ZQJ2BCAFHZDPMCAQ3X84SCA0LOY3XCAVNMNIICAGS9NF2CAQA62BYCAGXC209CAYRWAE0CAU8Z0ONCAENN3DTCAD2DWJOCAZS0OXCCA2O6B7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6" y="285728"/>
            <a:ext cx="1847856" cy="1847856"/>
          </a:xfrm>
          <a:prstGeom prst="rect">
            <a:avLst/>
          </a:prstGeom>
        </p:spPr>
      </p:pic>
      <p:pic>
        <p:nvPicPr>
          <p:cNvPr id="3" name="Рисунок 2" descr="слони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422" y="276666"/>
            <a:ext cx="4050798" cy="4081028"/>
          </a:xfrm>
          <a:prstGeom prst="rect">
            <a:avLst/>
          </a:prstGeom>
        </p:spPr>
      </p:pic>
      <p:pic>
        <p:nvPicPr>
          <p:cNvPr id="4" name="Рисунок 3" descr="VYTEMLCA4KLCKICARAS261CAYMG4W3CARIUVMYCAKVLI8NCA0ZQJ2BCAFHZDPMCAQ3X84SCA0LOY3XCAVNMNIICAGS9NF2CAQA62BYCAGXC209CAYRWAE0CAU8Z0ONCAENN3DTCAD2DWJOCAZS0OXCCA2O6B7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1928826" cy="1928826"/>
          </a:xfrm>
          <a:prstGeom prst="rect">
            <a:avLst/>
          </a:prstGeom>
        </p:spPr>
      </p:pic>
      <p:pic>
        <p:nvPicPr>
          <p:cNvPr id="5" name="Рисунок 4" descr="VYTEMLCA4KLCKICARAS261CAYMG4W3CARIUVMYCAKVLI8NCA0ZQJ2BCAFHZDPMCAQ3X84SCA0LOY3XCAVNMNIICAGS9NF2CAQA62BYCAGXC209CAYRWAE0CAU8Z0ONCAENN3DTCAD2DWJOCAZS0OXCCA2O6B7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429000"/>
            <a:ext cx="1847856" cy="1847856"/>
          </a:xfrm>
          <a:prstGeom prst="rect">
            <a:avLst/>
          </a:prstGeom>
        </p:spPr>
      </p:pic>
      <p:pic>
        <p:nvPicPr>
          <p:cNvPr id="6" name="Рисунок 5" descr="VYTEMLCA4KLCKICARAS261CAYMG4W3CARIUVMYCAKVLI8NCA0ZQJ2BCAFHZDPMCAQ3X84SCA0LOY3XCAVNMNIICAGS9NF2CAQA62BYCAGXC209CAYRWAE0CAU8Z0ONCAENN3DTCAD2DWJOCAZS0OXCCA2O6B7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64" y="3286124"/>
            <a:ext cx="1847856" cy="1847856"/>
          </a:xfrm>
          <a:prstGeom prst="rect">
            <a:avLst/>
          </a:prstGeom>
        </p:spPr>
      </p:pic>
      <p:pic>
        <p:nvPicPr>
          <p:cNvPr id="7" name="Рисунок 6" descr="VYTEMLCA4KLCKICARAS261CAYMG4W3CARIUVMYCAKVLI8NCA0ZQJ2BCAFHZDPMCAQ3X84SCA0LOY3XCAVNMNIICAGS9NF2CAQA62BYCAGXC209CAYRWAE0CAU8Z0ONCAENN3DTCAD2DWJOCAZS0OXCCA2O6B7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4857760"/>
            <a:ext cx="1847856" cy="1847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st-45658-123453269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642918"/>
            <a:ext cx="4071966" cy="39290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71605" y="4429132"/>
            <a:ext cx="650085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lobok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061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lobok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9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lobok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3063"/>
            <a:ext cx="9144000" cy="6904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MIP1SCA1LNGNPCAC5EJ10CAL087LYCAKP98LRCA9NFA3PCA4W3ZOZCAXBA9WSCA8R9404CAS10BMICAI943MDCAXD61GJCAKXSST0CA81Q6F0CAGIIPCXCANNI7PTCAOKWW35CAN61KTGCA50NF3MCAW29YK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91838"/>
            <a:ext cx="8715436" cy="6474324"/>
          </a:xfrm>
          <a:prstGeom prst="rect">
            <a:avLst/>
          </a:prstGeom>
        </p:spPr>
      </p:pic>
      <p:pic>
        <p:nvPicPr>
          <p:cNvPr id="3" name="Рисунок 2" descr="post-45658-123453269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4286256"/>
            <a:ext cx="1714512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7170707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46" y="-285776"/>
            <a:ext cx="10144132" cy="79296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4214819"/>
            <a:ext cx="350043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+ 3=9</a:t>
            </a:r>
            <a:endParaRPr lang="ru-RU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" y="3000372"/>
            <a:ext cx="357186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 + 5=10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857364"/>
            <a:ext cx="3571869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6 - 3=3</a:t>
            </a:r>
            <a:endParaRPr lang="ru-RU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kazki-01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0"/>
            <a:ext cx="75724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214289"/>
          <a:ext cx="6119835" cy="27336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967"/>
                <a:gridCol w="1223967"/>
                <a:gridCol w="1223967"/>
                <a:gridCol w="1223967"/>
                <a:gridCol w="1223967"/>
              </a:tblGrid>
              <a:tr h="904882">
                <a:tc gridSpan="5"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Уменьши</a:t>
                      </a:r>
                      <a:r>
                        <a:rPr lang="ru-RU" sz="5400" baseline="0" dirty="0" smtClean="0"/>
                        <a:t> на 2</a:t>
                      </a:r>
                      <a:endParaRPr lang="ru-RU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4882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10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8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4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2</a:t>
                      </a:r>
                      <a:endParaRPr lang="ru-RU" sz="5400" dirty="0"/>
                    </a:p>
                  </a:txBody>
                  <a:tcPr/>
                </a:tc>
              </a:tr>
              <a:tr h="9048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24000" y="3857626"/>
          <a:ext cx="6191270" cy="27098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8254"/>
                <a:gridCol w="1238254"/>
                <a:gridCol w="1238254"/>
                <a:gridCol w="1238254"/>
                <a:gridCol w="1238254"/>
              </a:tblGrid>
              <a:tr h="881069">
                <a:tc gridSpan="5"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Увеличь на 3</a:t>
                      </a:r>
                      <a:endParaRPr lang="ru-RU" sz="5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1069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0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3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7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6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/>
                        <a:t>5</a:t>
                      </a:r>
                      <a:endParaRPr lang="ru-RU" sz="5400" dirty="0"/>
                    </a:p>
                  </a:txBody>
                  <a:tcPr/>
                </a:tc>
              </a:tr>
              <a:tr h="88106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5" y="2071678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489" y="2071678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71934" y="2071678"/>
            <a:ext cx="10001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6380" y="2071678"/>
            <a:ext cx="10001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00826" y="2071678"/>
            <a:ext cx="1071569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71605" y="5715016"/>
            <a:ext cx="11430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5715015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43372" y="5643578"/>
            <a:ext cx="107157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10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57818" y="5715015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5715016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85728"/>
            <a:ext cx="4038600" cy="584043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7+3-2=</a:t>
            </a:r>
          </a:p>
          <a:p>
            <a:r>
              <a:rPr lang="ru-RU" sz="6000" dirty="0" smtClean="0"/>
              <a:t>6-4+7=</a:t>
            </a:r>
          </a:p>
          <a:p>
            <a:r>
              <a:rPr lang="ru-RU" sz="6000" dirty="0" smtClean="0"/>
              <a:t>8-7+6=</a:t>
            </a:r>
          </a:p>
          <a:p>
            <a:r>
              <a:rPr lang="ru-RU" sz="6000" dirty="0" smtClean="0"/>
              <a:t>10-7+4=</a:t>
            </a:r>
          </a:p>
          <a:p>
            <a:r>
              <a:rPr lang="ru-RU" sz="6000" dirty="0" smtClean="0"/>
              <a:t>10-9+7=</a:t>
            </a:r>
            <a:endParaRPr lang="ru-RU" sz="60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85728"/>
            <a:ext cx="4038600" cy="5840435"/>
          </a:xfrm>
        </p:spPr>
        <p:txBody>
          <a:bodyPr>
            <a:normAutofit/>
          </a:bodyPr>
          <a:lstStyle/>
          <a:p>
            <a:r>
              <a:rPr lang="ru-RU" sz="6000" dirty="0" smtClean="0"/>
              <a:t>2+7-8=</a:t>
            </a:r>
          </a:p>
          <a:p>
            <a:r>
              <a:rPr lang="ru-RU" sz="6000" dirty="0" smtClean="0"/>
              <a:t>1+8-6=</a:t>
            </a:r>
          </a:p>
          <a:p>
            <a:r>
              <a:rPr lang="ru-RU" sz="6000" dirty="0" smtClean="0"/>
              <a:t>9-6+5=</a:t>
            </a:r>
          </a:p>
          <a:p>
            <a:r>
              <a:rPr lang="ru-RU" sz="6000" dirty="0" smtClean="0"/>
              <a:t>10-6+5=</a:t>
            </a:r>
          </a:p>
          <a:p>
            <a:r>
              <a:rPr lang="ru-RU" sz="6000" dirty="0" smtClean="0"/>
              <a:t>10-4+3=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000365" y="357166"/>
            <a:ext cx="1071570" cy="928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71802" y="1428736"/>
            <a:ext cx="785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2571744"/>
            <a:ext cx="11430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3571876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4714884"/>
            <a:ext cx="10001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15206" y="285728"/>
            <a:ext cx="9286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286644" y="1357298"/>
            <a:ext cx="10001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286644" y="2500306"/>
            <a:ext cx="8572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643834" y="3571876"/>
            <a:ext cx="7858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15272" y="4714883"/>
            <a:ext cx="92869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147</Words>
  <Application>Microsoft Office PowerPoint</Application>
  <PresentationFormat>Экран 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Задача.</vt:lpstr>
      <vt:lpstr>Слайд 13</vt:lpstr>
      <vt:lpstr>Сравни.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18</cp:revision>
  <dcterms:created xsi:type="dcterms:W3CDTF">2011-03-01T17:16:00Z</dcterms:created>
  <dcterms:modified xsi:type="dcterms:W3CDTF">2011-03-10T12:49:40Z</dcterms:modified>
</cp:coreProperties>
</file>